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  <p:sldMasterId id="2147483729" r:id="rId5"/>
  </p:sldMasterIdLst>
  <p:notesMasterIdLst>
    <p:notesMasterId r:id="rId24"/>
  </p:notesMasterIdLst>
  <p:sldIdLst>
    <p:sldId id="3681" r:id="rId6"/>
    <p:sldId id="2145704725" r:id="rId7"/>
    <p:sldId id="2145704727" r:id="rId8"/>
    <p:sldId id="2145704728" r:id="rId9"/>
    <p:sldId id="2145704729" r:id="rId10"/>
    <p:sldId id="2145704730" r:id="rId11"/>
    <p:sldId id="2145704731" r:id="rId12"/>
    <p:sldId id="2145704732" r:id="rId13"/>
    <p:sldId id="2145704734" r:id="rId14"/>
    <p:sldId id="2145704735" r:id="rId15"/>
    <p:sldId id="2145704736" r:id="rId16"/>
    <p:sldId id="2145704737" r:id="rId17"/>
    <p:sldId id="2145704738" r:id="rId18"/>
    <p:sldId id="2145704739" r:id="rId19"/>
    <p:sldId id="2145704740" r:id="rId20"/>
    <p:sldId id="2145704741" r:id="rId21"/>
    <p:sldId id="2145704742" r:id="rId22"/>
    <p:sldId id="2145704658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FF"/>
    <a:srgbClr val="009999"/>
    <a:srgbClr val="CC0099"/>
    <a:srgbClr val="CC00CC"/>
    <a:srgbClr val="008080"/>
    <a:srgbClr val="BC7000"/>
    <a:srgbClr val="FF9900"/>
    <a:srgbClr val="669900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89BC3-F00F-40E2-A43C-E5960767CE13}" v="64" dt="2025-04-22T17:25:40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81" autoAdjust="0"/>
    <p:restoredTop sz="91364" autoAdjust="0"/>
  </p:normalViewPr>
  <p:slideViewPr>
    <p:cSldViewPr snapToGrid="0">
      <p:cViewPr varScale="1">
        <p:scale>
          <a:sx n="137" d="100"/>
          <a:sy n="137" d="100"/>
        </p:scale>
        <p:origin x="145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Pommellec, Marion" userId="4f8bc868-8d73-4123-86e2-07bd7537159d" providerId="ADAL" clId="{DBC89BC3-F00F-40E2-A43C-E5960767CE13}"/>
    <pc:docChg chg="undo custSel addSld delSld modSld">
      <pc:chgData name="Le Pommellec, Marion" userId="4f8bc868-8d73-4123-86e2-07bd7537159d" providerId="ADAL" clId="{DBC89BC3-F00F-40E2-A43C-E5960767CE13}" dt="2025-04-22T17:28:05.527" v="1782" actId="20577"/>
      <pc:docMkLst>
        <pc:docMk/>
      </pc:docMkLst>
      <pc:sldChg chg="modSp mod">
        <pc:chgData name="Le Pommellec, Marion" userId="4f8bc868-8d73-4123-86e2-07bd7537159d" providerId="ADAL" clId="{DBC89BC3-F00F-40E2-A43C-E5960767CE13}" dt="2025-04-22T17:21:48.597" v="1524" actId="6549"/>
        <pc:sldMkLst>
          <pc:docMk/>
          <pc:sldMk cId="2956431837" sldId="3681"/>
        </pc:sldMkLst>
        <pc:spChg chg="mod">
          <ac:chgData name="Le Pommellec, Marion" userId="4f8bc868-8d73-4123-86e2-07bd7537159d" providerId="ADAL" clId="{DBC89BC3-F00F-40E2-A43C-E5960767CE13}" dt="2025-04-22T17:21:48.597" v="1524" actId="6549"/>
          <ac:spMkLst>
            <pc:docMk/>
            <pc:sldMk cId="2956431837" sldId="3681"/>
            <ac:spMk id="10" creationId="{DCB99903-01EB-843A-51F4-75F0392F9C24}"/>
          </ac:spMkLst>
        </pc:spChg>
        <pc:picChg chg="mod">
          <ac:chgData name="Le Pommellec, Marion" userId="4f8bc868-8d73-4123-86e2-07bd7537159d" providerId="ADAL" clId="{DBC89BC3-F00F-40E2-A43C-E5960767CE13}" dt="2025-04-22T16:13:16.681" v="0" actId="14100"/>
          <ac:picMkLst>
            <pc:docMk/>
            <pc:sldMk cId="2956431837" sldId="3681"/>
            <ac:picMk id="6" creationId="{48717F40-B86F-3A1B-E16A-A501337893D5}"/>
          </ac:picMkLst>
        </pc:picChg>
      </pc:sldChg>
      <pc:sldChg chg="addSp delSp modSp mod">
        <pc:chgData name="Le Pommellec, Marion" userId="4f8bc868-8d73-4123-86e2-07bd7537159d" providerId="ADAL" clId="{DBC89BC3-F00F-40E2-A43C-E5960767CE13}" dt="2025-04-22T17:22:10.371" v="1529" actId="14100"/>
        <pc:sldMkLst>
          <pc:docMk/>
          <pc:sldMk cId="3020955728" sldId="2145704725"/>
        </pc:sldMkLst>
        <pc:spChg chg="del">
          <ac:chgData name="Le Pommellec, Marion" userId="4f8bc868-8d73-4123-86e2-07bd7537159d" providerId="ADAL" clId="{DBC89BC3-F00F-40E2-A43C-E5960767CE13}" dt="2025-04-22T16:14:32.406" v="26" actId="478"/>
          <ac:spMkLst>
            <pc:docMk/>
            <pc:sldMk cId="3020955728" sldId="2145704725"/>
            <ac:spMk id="2" creationId="{58ABB802-0EC4-41A9-9B91-53CFCF40DAE3}"/>
          </ac:spMkLst>
        </pc:spChg>
        <pc:spChg chg="add mod">
          <ac:chgData name="Le Pommellec, Marion" userId="4f8bc868-8d73-4123-86e2-07bd7537159d" providerId="ADAL" clId="{DBC89BC3-F00F-40E2-A43C-E5960767CE13}" dt="2025-04-22T16:14:42.127" v="43" actId="20577"/>
          <ac:spMkLst>
            <pc:docMk/>
            <pc:sldMk cId="3020955728" sldId="2145704725"/>
            <ac:spMk id="3" creationId="{4DED536F-BC02-D6B1-0200-642999C79C4A}"/>
          </ac:spMkLst>
        </pc:spChg>
        <pc:spChg chg="mod">
          <ac:chgData name="Le Pommellec, Marion" userId="4f8bc868-8d73-4123-86e2-07bd7537159d" providerId="ADAL" clId="{DBC89BC3-F00F-40E2-A43C-E5960767CE13}" dt="2025-04-22T17:22:10.371" v="1529" actId="14100"/>
          <ac:spMkLst>
            <pc:docMk/>
            <pc:sldMk cId="3020955728" sldId="2145704725"/>
            <ac:spMk id="5" creationId="{1F380C16-34DF-4D4A-8BF9-5727AF3CB6F8}"/>
          </ac:spMkLst>
        </pc:spChg>
        <pc:spChg chg="del">
          <ac:chgData name="Le Pommellec, Marion" userId="4f8bc868-8d73-4123-86e2-07bd7537159d" providerId="ADAL" clId="{DBC89BC3-F00F-40E2-A43C-E5960767CE13}" dt="2025-04-22T16:15:03.906" v="70" actId="478"/>
          <ac:spMkLst>
            <pc:docMk/>
            <pc:sldMk cId="3020955728" sldId="2145704725"/>
            <ac:spMk id="23" creationId="{25528DF6-C8A8-48F5-9EB3-1896A2E8D9E2}"/>
          </ac:spMkLst>
        </pc:spChg>
        <pc:picChg chg="del">
          <ac:chgData name="Le Pommellec, Marion" userId="4f8bc868-8d73-4123-86e2-07bd7537159d" providerId="ADAL" clId="{DBC89BC3-F00F-40E2-A43C-E5960767CE13}" dt="2025-04-22T16:15:05.192" v="71" actId="478"/>
          <ac:picMkLst>
            <pc:docMk/>
            <pc:sldMk cId="3020955728" sldId="2145704725"/>
            <ac:picMk id="25" creationId="{03853D0E-C161-478A-A167-9CF9B651E487}"/>
          </ac:picMkLst>
        </pc:picChg>
        <pc:cxnChg chg="add mod">
          <ac:chgData name="Le Pommellec, Marion" userId="4f8bc868-8d73-4123-86e2-07bd7537159d" providerId="ADAL" clId="{DBC89BC3-F00F-40E2-A43C-E5960767CE13}" dt="2025-04-22T16:14:33.090" v="27"/>
          <ac:cxnSpMkLst>
            <pc:docMk/>
            <pc:sldMk cId="3020955728" sldId="2145704725"/>
            <ac:cxnSpMk id="4" creationId="{576B8130-D844-48F1-8A14-5B430AADE97B}"/>
          </ac:cxnSpMkLst>
        </pc:cxnChg>
      </pc:sldChg>
      <pc:sldChg chg="addSp delSp modSp mod">
        <pc:chgData name="Le Pommellec, Marion" userId="4f8bc868-8d73-4123-86e2-07bd7537159d" providerId="ADAL" clId="{DBC89BC3-F00F-40E2-A43C-E5960767CE13}" dt="2025-04-22T17:22:26.292" v="1536" actId="1035"/>
        <pc:sldMkLst>
          <pc:docMk/>
          <pc:sldMk cId="3997311332" sldId="2145704727"/>
        </pc:sldMkLst>
        <pc:spChg chg="add mod">
          <ac:chgData name="Le Pommellec, Marion" userId="4f8bc868-8d73-4123-86e2-07bd7537159d" providerId="ADAL" clId="{DBC89BC3-F00F-40E2-A43C-E5960767CE13}" dt="2025-04-22T16:16:34.856" v="209" actId="20577"/>
          <ac:spMkLst>
            <pc:docMk/>
            <pc:sldMk cId="3997311332" sldId="2145704727"/>
            <ac:spMk id="2" creationId="{DB3C8123-F783-FB46-099C-08EB2DABE067}"/>
          </ac:spMkLst>
        </pc:spChg>
        <pc:spChg chg="add mod">
          <ac:chgData name="Le Pommellec, Marion" userId="4f8bc868-8d73-4123-86e2-07bd7537159d" providerId="ADAL" clId="{DBC89BC3-F00F-40E2-A43C-E5960767CE13}" dt="2025-04-22T16:25:02.765" v="450" actId="122"/>
          <ac:spMkLst>
            <pc:docMk/>
            <pc:sldMk cId="3997311332" sldId="2145704727"/>
            <ac:spMk id="4" creationId="{965162E1-650E-89BB-9F1C-833D7ED0AF96}"/>
          </ac:spMkLst>
        </pc:spChg>
        <pc:spChg chg="add mod">
          <ac:chgData name="Le Pommellec, Marion" userId="4f8bc868-8d73-4123-86e2-07bd7537159d" providerId="ADAL" clId="{DBC89BC3-F00F-40E2-A43C-E5960767CE13}" dt="2025-04-22T16:25:08.077" v="451" actId="122"/>
          <ac:spMkLst>
            <pc:docMk/>
            <pc:sldMk cId="3997311332" sldId="2145704727"/>
            <ac:spMk id="5" creationId="{C106E76C-A6FF-6286-5539-63F641060613}"/>
          </ac:spMkLst>
        </pc:spChg>
        <pc:spChg chg="del">
          <ac:chgData name="Le Pommellec, Marion" userId="4f8bc868-8d73-4123-86e2-07bd7537159d" providerId="ADAL" clId="{DBC89BC3-F00F-40E2-A43C-E5960767CE13}" dt="2025-04-22T16:16:23.445" v="159" actId="478"/>
          <ac:spMkLst>
            <pc:docMk/>
            <pc:sldMk cId="3997311332" sldId="2145704727"/>
            <ac:spMk id="12" creationId="{35130B5B-1545-4536-A406-79F5D34CF0A7}"/>
          </ac:spMkLst>
        </pc:spChg>
        <pc:spChg chg="del topLvl">
          <ac:chgData name="Le Pommellec, Marion" userId="4f8bc868-8d73-4123-86e2-07bd7537159d" providerId="ADAL" clId="{DBC89BC3-F00F-40E2-A43C-E5960767CE13}" dt="2025-04-22T16:17:36.392" v="235" actId="478"/>
          <ac:spMkLst>
            <pc:docMk/>
            <pc:sldMk cId="3997311332" sldId="2145704727"/>
            <ac:spMk id="23" creationId="{1209A528-65C9-461D-B031-C6A45D92AD90}"/>
          </ac:spMkLst>
        </pc:spChg>
        <pc:spChg chg="del">
          <ac:chgData name="Le Pommellec, Marion" userId="4f8bc868-8d73-4123-86e2-07bd7537159d" providerId="ADAL" clId="{DBC89BC3-F00F-40E2-A43C-E5960767CE13}" dt="2025-04-22T16:17:36.392" v="235" actId="478"/>
          <ac:spMkLst>
            <pc:docMk/>
            <pc:sldMk cId="3997311332" sldId="2145704727"/>
            <ac:spMk id="24" creationId="{403A48CE-8077-4537-898E-E48DD866D137}"/>
          </ac:spMkLst>
        </pc:spChg>
        <pc:spChg chg="del topLvl">
          <ac:chgData name="Le Pommellec, Marion" userId="4f8bc868-8d73-4123-86e2-07bd7537159d" providerId="ADAL" clId="{DBC89BC3-F00F-40E2-A43C-E5960767CE13}" dt="2025-04-22T16:17:36.392" v="235" actId="478"/>
          <ac:spMkLst>
            <pc:docMk/>
            <pc:sldMk cId="3997311332" sldId="2145704727"/>
            <ac:spMk id="25" creationId="{6992CEF0-074A-4FDB-84FF-9E50286BFFB0}"/>
          </ac:spMkLst>
        </pc:spChg>
        <pc:spChg chg="mod">
          <ac:chgData name="Le Pommellec, Marion" userId="4f8bc868-8d73-4123-86e2-07bd7537159d" providerId="ADAL" clId="{DBC89BC3-F00F-40E2-A43C-E5960767CE13}" dt="2025-04-22T17:22:26.292" v="1536" actId="1035"/>
          <ac:spMkLst>
            <pc:docMk/>
            <pc:sldMk cId="3997311332" sldId="2145704727"/>
            <ac:spMk id="31" creationId="{DD09AC9E-9BB9-4077-9FEE-3ABC95143D96}"/>
          </ac:spMkLst>
        </pc:spChg>
        <pc:spChg chg="mod">
          <ac:chgData name="Le Pommellec, Marion" userId="4f8bc868-8d73-4123-86e2-07bd7537159d" providerId="ADAL" clId="{DBC89BC3-F00F-40E2-A43C-E5960767CE13}" dt="2025-04-22T16:19:50.198" v="320" actId="1076"/>
          <ac:spMkLst>
            <pc:docMk/>
            <pc:sldMk cId="3997311332" sldId="2145704727"/>
            <ac:spMk id="32" creationId="{92710ED4-5E72-4956-B3FE-4B985A2A5176}"/>
          </ac:spMkLst>
        </pc:spChg>
        <pc:grpChg chg="del">
          <ac:chgData name="Le Pommellec, Marion" userId="4f8bc868-8d73-4123-86e2-07bd7537159d" providerId="ADAL" clId="{DBC89BC3-F00F-40E2-A43C-E5960767CE13}" dt="2025-04-22T16:17:36.392" v="235" actId="478"/>
          <ac:grpSpMkLst>
            <pc:docMk/>
            <pc:sldMk cId="3997311332" sldId="2145704727"/>
            <ac:grpSpMk id="13" creationId="{1AE8B37E-3C2E-4839-8175-33E5D35FF3D7}"/>
          </ac:grpSpMkLst>
        </pc:grpChg>
        <pc:grpChg chg="del">
          <ac:chgData name="Le Pommellec, Marion" userId="4f8bc868-8d73-4123-86e2-07bd7537159d" providerId="ADAL" clId="{DBC89BC3-F00F-40E2-A43C-E5960767CE13}" dt="2025-04-22T16:19:00.847" v="284" actId="478"/>
          <ac:grpSpMkLst>
            <pc:docMk/>
            <pc:sldMk cId="3997311332" sldId="2145704727"/>
            <ac:grpSpMk id="26" creationId="{88F283D8-9197-4967-AD2C-A783E0C43167}"/>
          </ac:grpSpMkLst>
        </pc:grpChg>
        <pc:cxnChg chg="add mod">
          <ac:chgData name="Le Pommellec, Marion" userId="4f8bc868-8d73-4123-86e2-07bd7537159d" providerId="ADAL" clId="{DBC89BC3-F00F-40E2-A43C-E5960767CE13}" dt="2025-04-22T16:16:24.161" v="160"/>
          <ac:cxnSpMkLst>
            <pc:docMk/>
            <pc:sldMk cId="3997311332" sldId="2145704727"/>
            <ac:cxnSpMk id="3" creationId="{EAC1E151-C202-0CC2-63B7-56F13FDBE22E}"/>
          </ac:cxnSpMkLst>
        </pc:cxnChg>
      </pc:sldChg>
      <pc:sldChg chg="addSp delSp modSp mod">
        <pc:chgData name="Le Pommellec, Marion" userId="4f8bc868-8d73-4123-86e2-07bd7537159d" providerId="ADAL" clId="{DBC89BC3-F00F-40E2-A43C-E5960767CE13}" dt="2025-04-22T17:22:49.206" v="1537" actId="6549"/>
        <pc:sldMkLst>
          <pc:docMk/>
          <pc:sldMk cId="1831344771" sldId="2145704728"/>
        </pc:sldMkLst>
        <pc:spChg chg="del">
          <ac:chgData name="Le Pommellec, Marion" userId="4f8bc868-8d73-4123-86e2-07bd7537159d" providerId="ADAL" clId="{DBC89BC3-F00F-40E2-A43C-E5960767CE13}" dt="2025-04-22T16:20:06.533" v="322" actId="478"/>
          <ac:spMkLst>
            <pc:docMk/>
            <pc:sldMk cId="1831344771" sldId="2145704728"/>
            <ac:spMk id="2" creationId="{701CDC53-F530-4966-B951-522D6A9B1B44}"/>
          </ac:spMkLst>
        </pc:spChg>
        <pc:spChg chg="mod">
          <ac:chgData name="Le Pommellec, Marion" userId="4f8bc868-8d73-4123-86e2-07bd7537159d" providerId="ADAL" clId="{DBC89BC3-F00F-40E2-A43C-E5960767CE13}" dt="2025-04-22T17:22:49.206" v="1537" actId="6549"/>
          <ac:spMkLst>
            <pc:docMk/>
            <pc:sldMk cId="1831344771" sldId="2145704728"/>
            <ac:spMk id="8" creationId="{10C51C81-1CBE-448F-AD62-3D8CDAEAB887}"/>
          </ac:spMkLst>
        </pc:spChg>
        <pc:spChg chg="add mod">
          <ac:chgData name="Le Pommellec, Marion" userId="4f8bc868-8d73-4123-86e2-07bd7537159d" providerId="ADAL" clId="{DBC89BC3-F00F-40E2-A43C-E5960767CE13}" dt="2025-04-22T16:20:17.519" v="360" actId="20577"/>
          <ac:spMkLst>
            <pc:docMk/>
            <pc:sldMk cId="1831344771" sldId="2145704728"/>
            <ac:spMk id="13" creationId="{2674D78D-AE7D-B3BD-05F0-2F5223849C34}"/>
          </ac:spMkLst>
        </pc:spChg>
        <pc:cxnChg chg="add mod">
          <ac:chgData name="Le Pommellec, Marion" userId="4f8bc868-8d73-4123-86e2-07bd7537159d" providerId="ADAL" clId="{DBC89BC3-F00F-40E2-A43C-E5960767CE13}" dt="2025-04-22T16:20:07.131" v="323"/>
          <ac:cxnSpMkLst>
            <pc:docMk/>
            <pc:sldMk cId="1831344771" sldId="2145704728"/>
            <ac:cxnSpMk id="14" creationId="{D8FA351A-94AC-8E5C-1A15-E9AB054C03B0}"/>
          </ac:cxnSpMkLst>
        </pc:cxnChg>
      </pc:sldChg>
      <pc:sldChg chg="addSp delSp modSp mod">
        <pc:chgData name="Le Pommellec, Marion" userId="4f8bc868-8d73-4123-86e2-07bd7537159d" providerId="ADAL" clId="{DBC89BC3-F00F-40E2-A43C-E5960767CE13}" dt="2025-04-22T17:23:42.256" v="1571" actId="207"/>
        <pc:sldMkLst>
          <pc:docMk/>
          <pc:sldMk cId="881985577" sldId="2145704729"/>
        </pc:sldMkLst>
        <pc:spChg chg="add del mod">
          <ac:chgData name="Le Pommellec, Marion" userId="4f8bc868-8d73-4123-86e2-07bd7537159d" providerId="ADAL" clId="{DBC89BC3-F00F-40E2-A43C-E5960767CE13}" dt="2025-04-22T17:23:08.533" v="1567" actId="1037"/>
          <ac:spMkLst>
            <pc:docMk/>
            <pc:sldMk cId="881985577" sldId="2145704729"/>
            <ac:spMk id="2" creationId="{11147091-C0E8-42BC-ADBA-B1C2BBF5C9D0}"/>
          </ac:spMkLst>
        </pc:spChg>
        <pc:spChg chg="mod">
          <ac:chgData name="Le Pommellec, Marion" userId="4f8bc868-8d73-4123-86e2-07bd7537159d" providerId="ADAL" clId="{DBC89BC3-F00F-40E2-A43C-E5960767CE13}" dt="2025-04-22T16:22:10.673" v="424" actId="207"/>
          <ac:spMkLst>
            <pc:docMk/>
            <pc:sldMk cId="881985577" sldId="2145704729"/>
            <ac:spMk id="3" creationId="{B9A6CA7A-BC61-4DAF-9D56-65C27DD50B1E}"/>
          </ac:spMkLst>
        </pc:spChg>
        <pc:spChg chg="mod">
          <ac:chgData name="Le Pommellec, Marion" userId="4f8bc868-8d73-4123-86e2-07bd7537159d" providerId="ADAL" clId="{DBC89BC3-F00F-40E2-A43C-E5960767CE13}" dt="2025-04-22T16:22:10.673" v="424" actId="207"/>
          <ac:spMkLst>
            <pc:docMk/>
            <pc:sldMk cId="881985577" sldId="2145704729"/>
            <ac:spMk id="4" creationId="{0D1A8507-AEBD-4BE6-8E54-79ACE425D990}"/>
          </ac:spMkLst>
        </pc:spChg>
        <pc:spChg chg="mod">
          <ac:chgData name="Le Pommellec, Marion" userId="4f8bc868-8d73-4123-86e2-07bd7537159d" providerId="ADAL" clId="{DBC89BC3-F00F-40E2-A43C-E5960767CE13}" dt="2025-04-22T16:22:19.866" v="425" actId="255"/>
          <ac:spMkLst>
            <pc:docMk/>
            <pc:sldMk cId="881985577" sldId="2145704729"/>
            <ac:spMk id="5" creationId="{5F09A9B0-5669-4DBE-82C6-157E67960489}"/>
          </ac:spMkLst>
        </pc:spChg>
        <pc:spChg chg="add del mod">
          <ac:chgData name="Le Pommellec, Marion" userId="4f8bc868-8d73-4123-86e2-07bd7537159d" providerId="ADAL" clId="{DBC89BC3-F00F-40E2-A43C-E5960767CE13}" dt="2025-04-22T17:23:08.533" v="1567" actId="1037"/>
          <ac:spMkLst>
            <pc:docMk/>
            <pc:sldMk cId="881985577" sldId="2145704729"/>
            <ac:spMk id="6" creationId="{BDBCB15F-FE08-4E1D-8A80-C9A27C77ECA1}"/>
          </ac:spMkLst>
        </pc:spChg>
        <pc:spChg chg="mod">
          <ac:chgData name="Le Pommellec, Marion" userId="4f8bc868-8d73-4123-86e2-07bd7537159d" providerId="ADAL" clId="{DBC89BC3-F00F-40E2-A43C-E5960767CE13}" dt="2025-04-22T16:22:26.329" v="433" actId="1038"/>
          <ac:spMkLst>
            <pc:docMk/>
            <pc:sldMk cId="881985577" sldId="2145704729"/>
            <ac:spMk id="7" creationId="{EB1ED479-DC83-4694-A845-71743A020D19}"/>
          </ac:spMkLst>
        </pc:spChg>
        <pc:spChg chg="mod">
          <ac:chgData name="Le Pommellec, Marion" userId="4f8bc868-8d73-4123-86e2-07bd7537159d" providerId="ADAL" clId="{DBC89BC3-F00F-40E2-A43C-E5960767CE13}" dt="2025-04-22T17:23:37.804" v="1570" actId="207"/>
          <ac:spMkLst>
            <pc:docMk/>
            <pc:sldMk cId="881985577" sldId="2145704729"/>
            <ac:spMk id="9" creationId="{F04E81DA-1EFA-4FCF-8AD0-B77F807E412E}"/>
          </ac:spMkLst>
        </pc:spChg>
        <pc:spChg chg="mod">
          <ac:chgData name="Le Pommellec, Marion" userId="4f8bc868-8d73-4123-86e2-07bd7537159d" providerId="ADAL" clId="{DBC89BC3-F00F-40E2-A43C-E5960767CE13}" dt="2025-04-22T16:21:33.708" v="406" actId="1582"/>
          <ac:spMkLst>
            <pc:docMk/>
            <pc:sldMk cId="881985577" sldId="2145704729"/>
            <ac:spMk id="10" creationId="{07EE5158-74BD-4906-B1D3-5641072F339F}"/>
          </ac:spMkLst>
        </pc:spChg>
        <pc:spChg chg="add del mod">
          <ac:chgData name="Le Pommellec, Marion" userId="4f8bc868-8d73-4123-86e2-07bd7537159d" providerId="ADAL" clId="{DBC89BC3-F00F-40E2-A43C-E5960767CE13}" dt="2025-04-22T17:23:08.533" v="1567" actId="1037"/>
          <ac:spMkLst>
            <pc:docMk/>
            <pc:sldMk cId="881985577" sldId="2145704729"/>
            <ac:spMk id="11" creationId="{E109D9E1-F073-47CF-B970-CFCFC7679495}"/>
          </ac:spMkLst>
        </pc:spChg>
        <pc:spChg chg="mod">
          <ac:chgData name="Le Pommellec, Marion" userId="4f8bc868-8d73-4123-86e2-07bd7537159d" providerId="ADAL" clId="{DBC89BC3-F00F-40E2-A43C-E5960767CE13}" dt="2025-04-22T17:23:42.256" v="1571" actId="207"/>
          <ac:spMkLst>
            <pc:docMk/>
            <pc:sldMk cId="881985577" sldId="2145704729"/>
            <ac:spMk id="12" creationId="{FD47DAA5-A39F-4660-9C6A-BCDFA2C649B4}"/>
          </ac:spMkLst>
        </pc:spChg>
        <pc:spChg chg="add del mod">
          <ac:chgData name="Le Pommellec, Marion" userId="4f8bc868-8d73-4123-86e2-07bd7537159d" providerId="ADAL" clId="{DBC89BC3-F00F-40E2-A43C-E5960767CE13}" dt="2025-04-22T17:23:08.533" v="1567" actId="1037"/>
          <ac:spMkLst>
            <pc:docMk/>
            <pc:sldMk cId="881985577" sldId="2145704729"/>
            <ac:spMk id="13" creationId="{55C65246-532F-4F13-82AE-64ECB1916FC8}"/>
          </ac:spMkLst>
        </pc:spChg>
        <pc:spChg chg="add del mod">
          <ac:chgData name="Le Pommellec, Marion" userId="4f8bc868-8d73-4123-86e2-07bd7537159d" providerId="ADAL" clId="{DBC89BC3-F00F-40E2-A43C-E5960767CE13}" dt="2025-04-22T17:23:08.533" v="1567" actId="1037"/>
          <ac:spMkLst>
            <pc:docMk/>
            <pc:sldMk cId="881985577" sldId="2145704729"/>
            <ac:spMk id="14" creationId="{4606D880-E6AF-4D4B-A1DF-3115C158C9FB}"/>
          </ac:spMkLst>
        </pc:spChg>
        <pc:spChg chg="del mod">
          <ac:chgData name="Le Pommellec, Marion" userId="4f8bc868-8d73-4123-86e2-07bd7537159d" providerId="ADAL" clId="{DBC89BC3-F00F-40E2-A43C-E5960767CE13}" dt="2025-04-22T16:20:39.620" v="363" actId="478"/>
          <ac:spMkLst>
            <pc:docMk/>
            <pc:sldMk cId="881985577" sldId="2145704729"/>
            <ac:spMk id="15" creationId="{821CDFA8-D423-4475-BA29-5A1E24DA4116}"/>
          </ac:spMkLst>
        </pc:spChg>
        <pc:spChg chg="add mod">
          <ac:chgData name="Le Pommellec, Marion" userId="4f8bc868-8d73-4123-86e2-07bd7537159d" providerId="ADAL" clId="{DBC89BC3-F00F-40E2-A43C-E5960767CE13}" dt="2025-04-22T16:20:35.617" v="362"/>
          <ac:spMkLst>
            <pc:docMk/>
            <pc:sldMk cId="881985577" sldId="2145704729"/>
            <ac:spMk id="16" creationId="{47AD2569-1F9F-9FB3-CE29-A93692A1CB37}"/>
          </ac:spMkLst>
        </pc:spChg>
        <pc:spChg chg="add mod">
          <ac:chgData name="Le Pommellec, Marion" userId="4f8bc868-8d73-4123-86e2-07bd7537159d" providerId="ADAL" clId="{DBC89BC3-F00F-40E2-A43C-E5960767CE13}" dt="2025-04-22T16:20:51.271" v="400" actId="20577"/>
          <ac:spMkLst>
            <pc:docMk/>
            <pc:sldMk cId="881985577" sldId="2145704729"/>
            <ac:spMk id="18" creationId="{74B2C8E5-CEEA-2BA4-7C8E-5E0D112750EA}"/>
          </ac:spMkLst>
        </pc:spChg>
        <pc:grpChg chg="mod">
          <ac:chgData name="Le Pommellec, Marion" userId="4f8bc868-8d73-4123-86e2-07bd7537159d" providerId="ADAL" clId="{DBC89BC3-F00F-40E2-A43C-E5960767CE13}" dt="2025-04-22T16:21:25.793" v="404" actId="207"/>
          <ac:grpSpMkLst>
            <pc:docMk/>
            <pc:sldMk cId="881985577" sldId="2145704729"/>
            <ac:grpSpMk id="8" creationId="{CAB8219C-6998-496B-AF62-205D7FB64BC9}"/>
          </ac:grpSpMkLst>
        </pc:grpChg>
        <pc:cxnChg chg="add mod">
          <ac:chgData name="Le Pommellec, Marion" userId="4f8bc868-8d73-4123-86e2-07bd7537159d" providerId="ADAL" clId="{DBC89BC3-F00F-40E2-A43C-E5960767CE13}" dt="2025-04-22T16:20:35.617" v="362"/>
          <ac:cxnSpMkLst>
            <pc:docMk/>
            <pc:sldMk cId="881985577" sldId="2145704729"/>
            <ac:cxnSpMk id="17" creationId="{43BF1699-B369-A5DD-1941-C4C9578F8164}"/>
          </ac:cxnSpMkLst>
        </pc:cxnChg>
        <pc:cxnChg chg="add mod">
          <ac:chgData name="Le Pommellec, Marion" userId="4f8bc868-8d73-4123-86e2-07bd7537159d" providerId="ADAL" clId="{DBC89BC3-F00F-40E2-A43C-E5960767CE13}" dt="2025-04-22T16:20:40.072" v="364"/>
          <ac:cxnSpMkLst>
            <pc:docMk/>
            <pc:sldMk cId="881985577" sldId="2145704729"/>
            <ac:cxnSpMk id="19" creationId="{6F8D77AD-ED10-9FE9-CC64-3544C5747410}"/>
          </ac:cxnSpMkLst>
        </pc:cxnChg>
      </pc:sldChg>
      <pc:sldChg chg="addSp delSp modSp mod">
        <pc:chgData name="Le Pommellec, Marion" userId="4f8bc868-8d73-4123-86e2-07bd7537159d" providerId="ADAL" clId="{DBC89BC3-F00F-40E2-A43C-E5960767CE13}" dt="2025-04-22T17:24:04.212" v="1577" actId="20577"/>
        <pc:sldMkLst>
          <pc:docMk/>
          <pc:sldMk cId="1021466405" sldId="2145704730"/>
        </pc:sldMkLst>
        <pc:spChg chg="mod">
          <ac:chgData name="Le Pommellec, Marion" userId="4f8bc868-8d73-4123-86e2-07bd7537159d" providerId="ADAL" clId="{DBC89BC3-F00F-40E2-A43C-E5960767CE13}" dt="2025-04-22T16:33:47.784" v="747" actId="1076"/>
          <ac:spMkLst>
            <pc:docMk/>
            <pc:sldMk cId="1021466405" sldId="2145704730"/>
            <ac:spMk id="2" creationId="{4054397C-4AA6-4FD1-9257-B60F4CBB3649}"/>
          </ac:spMkLst>
        </pc:spChg>
        <pc:spChg chg="mod">
          <ac:chgData name="Le Pommellec, Marion" userId="4f8bc868-8d73-4123-86e2-07bd7537159d" providerId="ADAL" clId="{DBC89BC3-F00F-40E2-A43C-E5960767CE13}" dt="2025-04-22T16:36:43.814" v="751" actId="207"/>
          <ac:spMkLst>
            <pc:docMk/>
            <pc:sldMk cId="1021466405" sldId="2145704730"/>
            <ac:spMk id="5" creationId="{3457BF98-909D-4BA9-AC7F-254D16942CAD}"/>
          </ac:spMkLst>
        </pc:spChg>
        <pc:spChg chg="mod">
          <ac:chgData name="Le Pommellec, Marion" userId="4f8bc868-8d73-4123-86e2-07bd7537159d" providerId="ADAL" clId="{DBC89BC3-F00F-40E2-A43C-E5960767CE13}" dt="2025-04-22T17:24:04.212" v="1577" actId="20577"/>
          <ac:spMkLst>
            <pc:docMk/>
            <pc:sldMk cId="1021466405" sldId="2145704730"/>
            <ac:spMk id="6" creationId="{3A634E5B-9439-46DE-A16D-184770E3A5ED}"/>
          </ac:spMkLst>
        </pc:spChg>
        <pc:spChg chg="mod">
          <ac:chgData name="Le Pommellec, Marion" userId="4f8bc868-8d73-4123-86e2-07bd7537159d" providerId="ADAL" clId="{DBC89BC3-F00F-40E2-A43C-E5960767CE13}" dt="2025-04-22T16:33:35.645" v="730" actId="1035"/>
          <ac:spMkLst>
            <pc:docMk/>
            <pc:sldMk cId="1021466405" sldId="2145704730"/>
            <ac:spMk id="7" creationId="{2FD0AF3A-1964-48D5-B6F8-9DD4A25E0C03}"/>
          </ac:spMkLst>
        </pc:spChg>
        <pc:spChg chg="mod">
          <ac:chgData name="Le Pommellec, Marion" userId="4f8bc868-8d73-4123-86e2-07bd7537159d" providerId="ADAL" clId="{DBC89BC3-F00F-40E2-A43C-E5960767CE13}" dt="2025-04-22T16:30:18.754" v="580" actId="20577"/>
          <ac:spMkLst>
            <pc:docMk/>
            <pc:sldMk cId="1021466405" sldId="2145704730"/>
            <ac:spMk id="8" creationId="{6AF77B14-47DD-429D-BFF2-6C600621FF6D}"/>
          </ac:spMkLst>
        </pc:spChg>
        <pc:spChg chg="del">
          <ac:chgData name="Le Pommellec, Marion" userId="4f8bc868-8d73-4123-86e2-07bd7537159d" providerId="ADAL" clId="{DBC89BC3-F00F-40E2-A43C-E5960767CE13}" dt="2025-04-22T16:28:50.609" v="517" actId="478"/>
          <ac:spMkLst>
            <pc:docMk/>
            <pc:sldMk cId="1021466405" sldId="2145704730"/>
            <ac:spMk id="9" creationId="{96D24139-FED9-4459-B29A-A0E1EC7990E8}"/>
          </ac:spMkLst>
        </pc:spChg>
        <pc:spChg chg="del">
          <ac:chgData name="Le Pommellec, Marion" userId="4f8bc868-8d73-4123-86e2-07bd7537159d" providerId="ADAL" clId="{DBC89BC3-F00F-40E2-A43C-E5960767CE13}" dt="2025-04-22T16:28:35.233" v="457" actId="478"/>
          <ac:spMkLst>
            <pc:docMk/>
            <pc:sldMk cId="1021466405" sldId="2145704730"/>
            <ac:spMk id="10" creationId="{58F30B18-269B-4D91-8C4B-402A8EE15629}"/>
          </ac:spMkLst>
        </pc:spChg>
        <pc:spChg chg="add mod">
          <ac:chgData name="Le Pommellec, Marion" userId="4f8bc868-8d73-4123-86e2-07bd7537159d" providerId="ADAL" clId="{DBC89BC3-F00F-40E2-A43C-E5960767CE13}" dt="2025-04-22T16:29:09.493" v="529" actId="20577"/>
          <ac:spMkLst>
            <pc:docMk/>
            <pc:sldMk cId="1021466405" sldId="2145704730"/>
            <ac:spMk id="11" creationId="{1FAE6081-3058-F868-F39A-9BCD03119489}"/>
          </ac:spMkLst>
        </pc:spChg>
        <pc:cxnChg chg="add mod">
          <ac:chgData name="Le Pommellec, Marion" userId="4f8bc868-8d73-4123-86e2-07bd7537159d" providerId="ADAL" clId="{DBC89BC3-F00F-40E2-A43C-E5960767CE13}" dt="2025-04-22T16:28:35.842" v="458"/>
          <ac:cxnSpMkLst>
            <pc:docMk/>
            <pc:sldMk cId="1021466405" sldId="2145704730"/>
            <ac:cxnSpMk id="12" creationId="{EBB3201B-C4CF-9218-B1FF-7BA3FAEB6659}"/>
          </ac:cxnSpMkLst>
        </pc:cxnChg>
      </pc:sldChg>
      <pc:sldChg chg="addSp delSp modSp mod">
        <pc:chgData name="Le Pommellec, Marion" userId="4f8bc868-8d73-4123-86e2-07bd7537159d" providerId="ADAL" clId="{DBC89BC3-F00F-40E2-A43C-E5960767CE13}" dt="2025-04-22T17:25:29.403" v="1716" actId="11530"/>
        <pc:sldMkLst>
          <pc:docMk/>
          <pc:sldMk cId="3836603091" sldId="2145704731"/>
        </pc:sldMkLst>
        <pc:spChg chg="add mod">
          <ac:chgData name="Le Pommellec, Marion" userId="4f8bc868-8d73-4123-86e2-07bd7537159d" providerId="ADAL" clId="{DBC89BC3-F00F-40E2-A43C-E5960767CE13}" dt="2025-04-22T16:38:26.559" v="816"/>
          <ac:spMkLst>
            <pc:docMk/>
            <pc:sldMk cId="3836603091" sldId="2145704731"/>
            <ac:spMk id="2" creationId="{0EA03FEE-9075-501A-892C-F90B0783DE69}"/>
          </ac:spMkLst>
        </pc:spChg>
        <pc:spChg chg="del">
          <ac:chgData name="Le Pommellec, Marion" userId="4f8bc868-8d73-4123-86e2-07bd7537159d" providerId="ADAL" clId="{DBC89BC3-F00F-40E2-A43C-E5960767CE13}" dt="2025-04-22T16:38:25.571" v="815" actId="478"/>
          <ac:spMkLst>
            <pc:docMk/>
            <pc:sldMk cId="3836603091" sldId="2145704731"/>
            <ac:spMk id="9" creationId="{96D24139-FED9-4459-B29A-A0E1EC7990E8}"/>
          </ac:spMkLst>
        </pc:spChg>
        <pc:spChg chg="del">
          <ac:chgData name="Le Pommellec, Marion" userId="4f8bc868-8d73-4123-86e2-07bd7537159d" providerId="ADAL" clId="{DBC89BC3-F00F-40E2-A43C-E5960767CE13}" dt="2025-04-22T16:38:24.400" v="814" actId="478"/>
          <ac:spMkLst>
            <pc:docMk/>
            <pc:sldMk cId="3836603091" sldId="2145704731"/>
            <ac:spMk id="10" creationId="{58F30B18-269B-4D91-8C4B-402A8EE15629}"/>
          </ac:spMkLst>
        </pc:spChg>
        <pc:spChg chg="mod">
          <ac:chgData name="Le Pommellec, Marion" userId="4f8bc868-8d73-4123-86e2-07bd7537159d" providerId="ADAL" clId="{DBC89BC3-F00F-40E2-A43C-E5960767CE13}" dt="2025-04-22T17:24:54.324" v="1682" actId="1038"/>
          <ac:spMkLst>
            <pc:docMk/>
            <pc:sldMk cId="3836603091" sldId="2145704731"/>
            <ac:spMk id="11" creationId="{A3F3E0FF-0A8C-4029-BCAC-5008E055E137}"/>
          </ac:spMkLst>
        </pc:spChg>
        <pc:spChg chg="mod">
          <ac:chgData name="Le Pommellec, Marion" userId="4f8bc868-8d73-4123-86e2-07bd7537159d" providerId="ADAL" clId="{DBC89BC3-F00F-40E2-A43C-E5960767CE13}" dt="2025-04-22T17:24:34.703" v="1624" actId="1037"/>
          <ac:spMkLst>
            <pc:docMk/>
            <pc:sldMk cId="3836603091" sldId="2145704731"/>
            <ac:spMk id="12" creationId="{CDCCE119-7CF5-40E9-8F5F-58B187B1A757}"/>
          </ac:spMkLst>
        </pc:spChg>
        <pc:spChg chg="mod">
          <ac:chgData name="Le Pommellec, Marion" userId="4f8bc868-8d73-4123-86e2-07bd7537159d" providerId="ADAL" clId="{DBC89BC3-F00F-40E2-A43C-E5960767CE13}" dt="2025-04-22T17:24:49.519" v="1670" actId="1035"/>
          <ac:spMkLst>
            <pc:docMk/>
            <pc:sldMk cId="3836603091" sldId="2145704731"/>
            <ac:spMk id="13" creationId="{B81C4DC6-11DB-40A1-93C8-76AAF73F4F96}"/>
          </ac:spMkLst>
        </pc:spChg>
        <pc:spChg chg="mod">
          <ac:chgData name="Le Pommellec, Marion" userId="4f8bc868-8d73-4123-86e2-07bd7537159d" providerId="ADAL" clId="{DBC89BC3-F00F-40E2-A43C-E5960767CE13}" dt="2025-04-22T17:25:29.403" v="1716" actId="11530"/>
          <ac:spMkLst>
            <pc:docMk/>
            <pc:sldMk cId="3836603091" sldId="2145704731"/>
            <ac:spMk id="14" creationId="{84DB04F1-3A45-4846-A325-6864500A109A}"/>
          </ac:spMkLst>
        </pc:spChg>
        <pc:spChg chg="mod">
          <ac:chgData name="Le Pommellec, Marion" userId="4f8bc868-8d73-4123-86e2-07bd7537159d" providerId="ADAL" clId="{DBC89BC3-F00F-40E2-A43C-E5960767CE13}" dt="2025-04-22T17:25:29.403" v="1716" actId="11530"/>
          <ac:spMkLst>
            <pc:docMk/>
            <pc:sldMk cId="3836603091" sldId="2145704731"/>
            <ac:spMk id="15" creationId="{5D6E730A-A49E-455C-977A-3102D42F3625}"/>
          </ac:spMkLst>
        </pc:spChg>
        <pc:spChg chg="mod">
          <ac:chgData name="Le Pommellec, Marion" userId="4f8bc868-8d73-4123-86e2-07bd7537159d" providerId="ADAL" clId="{DBC89BC3-F00F-40E2-A43C-E5960767CE13}" dt="2025-04-22T17:25:29.403" v="1716" actId="11530"/>
          <ac:spMkLst>
            <pc:docMk/>
            <pc:sldMk cId="3836603091" sldId="2145704731"/>
            <ac:spMk id="16" creationId="{E01DF71A-47CC-478C-B85B-B045D36196B0}"/>
          </ac:spMkLst>
        </pc:spChg>
        <pc:spChg chg="mod">
          <ac:chgData name="Le Pommellec, Marion" userId="4f8bc868-8d73-4123-86e2-07bd7537159d" providerId="ADAL" clId="{DBC89BC3-F00F-40E2-A43C-E5960767CE13}" dt="2025-04-22T16:41:19.453" v="887" actId="255"/>
          <ac:spMkLst>
            <pc:docMk/>
            <pc:sldMk cId="3836603091" sldId="2145704731"/>
            <ac:spMk id="17" creationId="{5F72B4F8-5A67-4764-96CB-8DC105A1A359}"/>
          </ac:spMkLst>
        </pc:spChg>
        <pc:spChg chg="mod">
          <ac:chgData name="Le Pommellec, Marion" userId="4f8bc868-8d73-4123-86e2-07bd7537159d" providerId="ADAL" clId="{DBC89BC3-F00F-40E2-A43C-E5960767CE13}" dt="2025-04-22T17:25:29.403" v="1716" actId="11530"/>
          <ac:spMkLst>
            <pc:docMk/>
            <pc:sldMk cId="3836603091" sldId="2145704731"/>
            <ac:spMk id="18" creationId="{FB415889-ED5B-4DAD-84FB-B5D64CFCED29}"/>
          </ac:spMkLst>
        </pc:spChg>
        <pc:spChg chg="mod">
          <ac:chgData name="Le Pommellec, Marion" userId="4f8bc868-8d73-4123-86e2-07bd7537159d" providerId="ADAL" clId="{DBC89BC3-F00F-40E2-A43C-E5960767CE13}" dt="2025-04-22T17:25:29.403" v="1716" actId="11530"/>
          <ac:spMkLst>
            <pc:docMk/>
            <pc:sldMk cId="3836603091" sldId="2145704731"/>
            <ac:spMk id="19" creationId="{13C1321D-2A38-43C1-9FE3-AE2ECB7906F3}"/>
          </ac:spMkLst>
        </pc:spChg>
        <pc:spChg chg="mod">
          <ac:chgData name="Le Pommellec, Marion" userId="4f8bc868-8d73-4123-86e2-07bd7537159d" providerId="ADAL" clId="{DBC89BC3-F00F-40E2-A43C-E5960767CE13}" dt="2025-04-22T17:25:29.403" v="1716" actId="11530"/>
          <ac:spMkLst>
            <pc:docMk/>
            <pc:sldMk cId="3836603091" sldId="2145704731"/>
            <ac:spMk id="22" creationId="{7DC22684-A857-4596-9513-6FA1F37B631D}"/>
          </ac:spMkLst>
        </pc:spChg>
        <pc:spChg chg="mod">
          <ac:chgData name="Le Pommellec, Marion" userId="4f8bc868-8d73-4123-86e2-07bd7537159d" providerId="ADAL" clId="{DBC89BC3-F00F-40E2-A43C-E5960767CE13}" dt="2025-04-22T16:41:11.704" v="886" actId="1076"/>
          <ac:spMkLst>
            <pc:docMk/>
            <pc:sldMk cId="3836603091" sldId="2145704731"/>
            <ac:spMk id="24" creationId="{899BBD1D-50F7-4C05-BDBB-26A8BC4B3287}"/>
          </ac:spMkLst>
        </pc:spChg>
        <pc:cxnChg chg="add mod">
          <ac:chgData name="Le Pommellec, Marion" userId="4f8bc868-8d73-4123-86e2-07bd7537159d" providerId="ADAL" clId="{DBC89BC3-F00F-40E2-A43C-E5960767CE13}" dt="2025-04-22T16:38:26.559" v="816"/>
          <ac:cxnSpMkLst>
            <pc:docMk/>
            <pc:sldMk cId="3836603091" sldId="2145704731"/>
            <ac:cxnSpMk id="3" creationId="{DBB9DF7C-B08E-388C-6268-2A3FD19919F8}"/>
          </ac:cxnSpMkLst>
        </pc:cxnChg>
      </pc:sldChg>
      <pc:sldChg chg="addSp delSp modSp mod">
        <pc:chgData name="Le Pommellec, Marion" userId="4f8bc868-8d73-4123-86e2-07bd7537159d" providerId="ADAL" clId="{DBC89BC3-F00F-40E2-A43C-E5960767CE13}" dt="2025-04-22T17:26:28.124" v="1737" actId="555"/>
        <pc:sldMkLst>
          <pc:docMk/>
          <pc:sldMk cId="4022391953" sldId="2145704732"/>
        </pc:sldMkLst>
        <pc:spChg chg="del">
          <ac:chgData name="Le Pommellec, Marion" userId="4f8bc868-8d73-4123-86e2-07bd7537159d" providerId="ADAL" clId="{DBC89BC3-F00F-40E2-A43C-E5960767CE13}" dt="2025-04-22T16:43:21.263" v="930" actId="478"/>
          <ac:spMkLst>
            <pc:docMk/>
            <pc:sldMk cId="4022391953" sldId="2145704732"/>
            <ac:spMk id="2" creationId="{5B18E961-824F-49FE-A843-A9D19BCA4EFD}"/>
          </ac:spMkLst>
        </pc:spChg>
        <pc:spChg chg="mod">
          <ac:chgData name="Le Pommellec, Marion" userId="4f8bc868-8d73-4123-86e2-07bd7537159d" providerId="ADAL" clId="{DBC89BC3-F00F-40E2-A43C-E5960767CE13}" dt="2025-04-22T17:26:13.522" v="1731" actId="1036"/>
          <ac:spMkLst>
            <pc:docMk/>
            <pc:sldMk cId="4022391953" sldId="2145704732"/>
            <ac:spMk id="3" creationId="{3F3B68AC-DC5A-4953-AE92-AB6D098BD294}"/>
          </ac:spMkLst>
        </pc:spChg>
        <pc:spChg chg="mod">
          <ac:chgData name="Le Pommellec, Marion" userId="4f8bc868-8d73-4123-86e2-07bd7537159d" providerId="ADAL" clId="{DBC89BC3-F00F-40E2-A43C-E5960767CE13}" dt="2025-04-22T16:43:55.409" v="979" actId="14100"/>
          <ac:spMkLst>
            <pc:docMk/>
            <pc:sldMk cId="4022391953" sldId="2145704732"/>
            <ac:spMk id="4" creationId="{04889321-1A0F-4DE0-8FDF-EF3E77690C56}"/>
          </ac:spMkLst>
        </pc:spChg>
        <pc:spChg chg="mod">
          <ac:chgData name="Le Pommellec, Marion" userId="4f8bc868-8d73-4123-86e2-07bd7537159d" providerId="ADAL" clId="{DBC89BC3-F00F-40E2-A43C-E5960767CE13}" dt="2025-04-22T17:26:23.505" v="1736" actId="688"/>
          <ac:spMkLst>
            <pc:docMk/>
            <pc:sldMk cId="4022391953" sldId="2145704732"/>
            <ac:spMk id="5" creationId="{A884637D-7E19-47E2-980D-55ED024A75B0}"/>
          </ac:spMkLst>
        </pc:spChg>
        <pc:spChg chg="mod">
          <ac:chgData name="Le Pommellec, Marion" userId="4f8bc868-8d73-4123-86e2-07bd7537159d" providerId="ADAL" clId="{DBC89BC3-F00F-40E2-A43C-E5960767CE13}" dt="2025-04-22T17:26:19.470" v="1735" actId="1035"/>
          <ac:spMkLst>
            <pc:docMk/>
            <pc:sldMk cId="4022391953" sldId="2145704732"/>
            <ac:spMk id="7" creationId="{C05CA071-4EA9-4FD6-A5E0-ADA207755F10}"/>
          </ac:spMkLst>
        </pc:spChg>
        <pc:spChg chg="mod">
          <ac:chgData name="Le Pommellec, Marion" userId="4f8bc868-8d73-4123-86e2-07bd7537159d" providerId="ADAL" clId="{DBC89BC3-F00F-40E2-A43C-E5960767CE13}" dt="2025-04-22T17:26:19.470" v="1735" actId="1035"/>
          <ac:spMkLst>
            <pc:docMk/>
            <pc:sldMk cId="4022391953" sldId="2145704732"/>
            <ac:spMk id="8" creationId="{2B16D4B5-9331-4DFF-A309-775576A1DFE8}"/>
          </ac:spMkLst>
        </pc:spChg>
        <pc:spChg chg="mod">
          <ac:chgData name="Le Pommellec, Marion" userId="4f8bc868-8d73-4123-86e2-07bd7537159d" providerId="ADAL" clId="{DBC89BC3-F00F-40E2-A43C-E5960767CE13}" dt="2025-04-22T17:26:28.124" v="1737" actId="555"/>
          <ac:spMkLst>
            <pc:docMk/>
            <pc:sldMk cId="4022391953" sldId="2145704732"/>
            <ac:spMk id="9" creationId="{E84DA099-5310-44A6-8A89-52E3E509BE1B}"/>
          </ac:spMkLst>
        </pc:spChg>
        <pc:spChg chg="mod">
          <ac:chgData name="Le Pommellec, Marion" userId="4f8bc868-8d73-4123-86e2-07bd7537159d" providerId="ADAL" clId="{DBC89BC3-F00F-40E2-A43C-E5960767CE13}" dt="2025-04-22T17:26:28.124" v="1737" actId="555"/>
          <ac:spMkLst>
            <pc:docMk/>
            <pc:sldMk cId="4022391953" sldId="2145704732"/>
            <ac:spMk id="10" creationId="{BE92AB4C-4FF4-40B6-AD58-DD0CEF636FD3}"/>
          </ac:spMkLst>
        </pc:spChg>
        <pc:spChg chg="add del mod">
          <ac:chgData name="Le Pommellec, Marion" userId="4f8bc868-8d73-4123-86e2-07bd7537159d" providerId="ADAL" clId="{DBC89BC3-F00F-40E2-A43C-E5960767CE13}" dt="2025-04-22T16:43:12.955" v="928" actId="478"/>
          <ac:spMkLst>
            <pc:docMk/>
            <pc:sldMk cId="4022391953" sldId="2145704732"/>
            <ac:spMk id="11" creationId="{841FF514-A697-934D-BD4B-B26B23B439EB}"/>
          </ac:spMkLst>
        </pc:spChg>
        <pc:spChg chg="add mod">
          <ac:chgData name="Le Pommellec, Marion" userId="4f8bc868-8d73-4123-86e2-07bd7537159d" providerId="ADAL" clId="{DBC89BC3-F00F-40E2-A43C-E5960767CE13}" dt="2025-04-22T16:43:28.407" v="959" actId="20577"/>
          <ac:spMkLst>
            <pc:docMk/>
            <pc:sldMk cId="4022391953" sldId="2145704732"/>
            <ac:spMk id="13" creationId="{974C2283-6332-5E20-D667-1BD7805A52F9}"/>
          </ac:spMkLst>
        </pc:spChg>
        <pc:cxnChg chg="add del mod">
          <ac:chgData name="Le Pommellec, Marion" userId="4f8bc868-8d73-4123-86e2-07bd7537159d" providerId="ADAL" clId="{DBC89BC3-F00F-40E2-A43C-E5960767CE13}" dt="2025-04-22T16:43:14.452" v="929" actId="478"/>
          <ac:cxnSpMkLst>
            <pc:docMk/>
            <pc:sldMk cId="4022391953" sldId="2145704732"/>
            <ac:cxnSpMk id="12" creationId="{2454C60C-F293-FE82-4225-B92298225A24}"/>
          </ac:cxnSpMkLst>
        </pc:cxnChg>
        <pc:cxnChg chg="add mod">
          <ac:chgData name="Le Pommellec, Marion" userId="4f8bc868-8d73-4123-86e2-07bd7537159d" providerId="ADAL" clId="{DBC89BC3-F00F-40E2-A43C-E5960767CE13}" dt="2025-04-22T16:43:21.723" v="931"/>
          <ac:cxnSpMkLst>
            <pc:docMk/>
            <pc:sldMk cId="4022391953" sldId="2145704732"/>
            <ac:cxnSpMk id="14" creationId="{74F0C6C4-6C26-EE0F-27B6-68A7D1A69745}"/>
          </ac:cxnSpMkLst>
        </pc:cxnChg>
      </pc:sldChg>
      <pc:sldChg chg="addSp delSp modSp del mod">
        <pc:chgData name="Le Pommellec, Marion" userId="4f8bc868-8d73-4123-86e2-07bd7537159d" providerId="ADAL" clId="{DBC89BC3-F00F-40E2-A43C-E5960767CE13}" dt="2025-04-22T16:45:36.920" v="1049" actId="47"/>
        <pc:sldMkLst>
          <pc:docMk/>
          <pc:sldMk cId="956929575" sldId="2145704733"/>
        </pc:sldMkLst>
        <pc:spChg chg="del mod">
          <ac:chgData name="Le Pommellec, Marion" userId="4f8bc868-8d73-4123-86e2-07bd7537159d" providerId="ADAL" clId="{DBC89BC3-F00F-40E2-A43C-E5960767CE13}" dt="2025-04-22T16:45:07.581" v="1044" actId="478"/>
          <ac:spMkLst>
            <pc:docMk/>
            <pc:sldMk cId="956929575" sldId="2145704733"/>
            <ac:spMk id="4" creationId="{E6FD973B-4887-4291-8360-7BAF1017244C}"/>
          </ac:spMkLst>
        </pc:spChg>
        <pc:spChg chg="add mod">
          <ac:chgData name="Le Pommellec, Marion" userId="4f8bc868-8d73-4123-86e2-07bd7537159d" providerId="ADAL" clId="{DBC89BC3-F00F-40E2-A43C-E5960767CE13}" dt="2025-04-22T16:45:15.329" v="1045" actId="14100"/>
          <ac:spMkLst>
            <pc:docMk/>
            <pc:sldMk cId="956929575" sldId="2145704733"/>
            <ac:spMk id="5" creationId="{AC07A0B8-D2ED-EB37-A79D-88D99D23C1DA}"/>
          </ac:spMkLst>
        </pc:spChg>
        <pc:picChg chg="del mod">
          <ac:chgData name="Le Pommellec, Marion" userId="4f8bc868-8d73-4123-86e2-07bd7537159d" providerId="ADAL" clId="{DBC89BC3-F00F-40E2-A43C-E5960767CE13}" dt="2025-04-22T16:45:28.709" v="1046" actId="478"/>
          <ac:picMkLst>
            <pc:docMk/>
            <pc:sldMk cId="956929575" sldId="2145704733"/>
            <ac:picMk id="3" creationId="{CCE5D5D6-69B9-4220-B312-93A4739A5FC3}"/>
          </ac:picMkLst>
        </pc:picChg>
        <pc:cxnChg chg="add mod">
          <ac:chgData name="Le Pommellec, Marion" userId="4f8bc868-8d73-4123-86e2-07bd7537159d" providerId="ADAL" clId="{DBC89BC3-F00F-40E2-A43C-E5960767CE13}" dt="2025-04-22T16:44:46.090" v="982"/>
          <ac:cxnSpMkLst>
            <pc:docMk/>
            <pc:sldMk cId="956929575" sldId="2145704733"/>
            <ac:cxnSpMk id="6" creationId="{3DB4A76D-B2DD-EB1E-F6BE-1F8EA7F09380}"/>
          </ac:cxnSpMkLst>
        </pc:cxnChg>
      </pc:sldChg>
      <pc:sldChg chg="addSp delSp modSp mod">
        <pc:chgData name="Le Pommellec, Marion" userId="4f8bc868-8d73-4123-86e2-07bd7537159d" providerId="ADAL" clId="{DBC89BC3-F00F-40E2-A43C-E5960767CE13}" dt="2025-04-22T17:28:05.527" v="1782" actId="20577"/>
        <pc:sldMkLst>
          <pc:docMk/>
          <pc:sldMk cId="998250361" sldId="2145704734"/>
        </pc:sldMkLst>
        <pc:spChg chg="mod ord">
          <ac:chgData name="Le Pommellec, Marion" userId="4f8bc868-8d73-4123-86e2-07bd7537159d" providerId="ADAL" clId="{DBC89BC3-F00F-40E2-A43C-E5960767CE13}" dt="2025-04-22T16:56:10.887" v="1391" actId="1076"/>
          <ac:spMkLst>
            <pc:docMk/>
            <pc:sldMk cId="998250361" sldId="2145704734"/>
            <ac:spMk id="2" creationId="{58D02EC1-CC95-4305-B388-FC1BCB0C3049}"/>
          </ac:spMkLst>
        </pc:spChg>
        <pc:spChg chg="mod">
          <ac:chgData name="Le Pommellec, Marion" userId="4f8bc868-8d73-4123-86e2-07bd7537159d" providerId="ADAL" clId="{DBC89BC3-F00F-40E2-A43C-E5960767CE13}" dt="2025-04-22T17:28:05.527" v="1782" actId="20577"/>
          <ac:spMkLst>
            <pc:docMk/>
            <pc:sldMk cId="998250361" sldId="2145704734"/>
            <ac:spMk id="4" creationId="{CA1370CB-2ACA-4DF7-B749-1A97A4EDB717}"/>
          </ac:spMkLst>
        </pc:spChg>
        <pc:spChg chg="mod">
          <ac:chgData name="Le Pommellec, Marion" userId="4f8bc868-8d73-4123-86e2-07bd7537159d" providerId="ADAL" clId="{DBC89BC3-F00F-40E2-A43C-E5960767CE13}" dt="2025-04-22T16:59:41.165" v="1454" actId="255"/>
          <ac:spMkLst>
            <pc:docMk/>
            <pc:sldMk cId="998250361" sldId="2145704734"/>
            <ac:spMk id="6" creationId="{C373A1EB-F02F-417D-8272-F691B3E9655C}"/>
          </ac:spMkLst>
        </pc:spChg>
        <pc:spChg chg="del">
          <ac:chgData name="Le Pommellec, Marion" userId="4f8bc868-8d73-4123-86e2-07bd7537159d" providerId="ADAL" clId="{DBC89BC3-F00F-40E2-A43C-E5960767CE13}" dt="2025-04-22T16:45:33.962" v="1047" actId="478"/>
          <ac:spMkLst>
            <pc:docMk/>
            <pc:sldMk cId="998250361" sldId="2145704734"/>
            <ac:spMk id="7" creationId="{829CD244-0878-4460-B4ED-0E7307B6A4BC}"/>
          </ac:spMkLst>
        </pc:spChg>
        <pc:spChg chg="add del mod">
          <ac:chgData name="Le Pommellec, Marion" userId="4f8bc868-8d73-4123-86e2-07bd7537159d" providerId="ADAL" clId="{DBC89BC3-F00F-40E2-A43C-E5960767CE13}" dt="2025-04-22T16:47:03.842" v="1084" actId="478"/>
          <ac:spMkLst>
            <pc:docMk/>
            <pc:sldMk cId="998250361" sldId="2145704734"/>
            <ac:spMk id="8" creationId="{76F5AEA7-B722-DE61-404A-79AE495B7717}"/>
          </ac:spMkLst>
        </pc:spChg>
        <pc:spChg chg="add mod">
          <ac:chgData name="Le Pommellec, Marion" userId="4f8bc868-8d73-4123-86e2-07bd7537159d" providerId="ADAL" clId="{DBC89BC3-F00F-40E2-A43C-E5960767CE13}" dt="2025-04-22T16:47:04.599" v="1085"/>
          <ac:spMkLst>
            <pc:docMk/>
            <pc:sldMk cId="998250361" sldId="2145704734"/>
            <ac:spMk id="10" creationId="{4EFB27F7-3074-CF1D-068B-36A6456227B6}"/>
          </ac:spMkLst>
        </pc:spChg>
        <pc:spChg chg="add mod">
          <ac:chgData name="Le Pommellec, Marion" userId="4f8bc868-8d73-4123-86e2-07bd7537159d" providerId="ADAL" clId="{DBC89BC3-F00F-40E2-A43C-E5960767CE13}" dt="2025-04-22T16:47:08.045" v="1087"/>
          <ac:spMkLst>
            <pc:docMk/>
            <pc:sldMk cId="998250361" sldId="2145704734"/>
            <ac:spMk id="12" creationId="{37961E72-7A1F-3ED1-BB7A-0AB3AB2CAE68}"/>
          </ac:spMkLst>
        </pc:spChg>
        <pc:cxnChg chg="add del mod">
          <ac:chgData name="Le Pommellec, Marion" userId="4f8bc868-8d73-4123-86e2-07bd7537159d" providerId="ADAL" clId="{DBC89BC3-F00F-40E2-A43C-E5960767CE13}" dt="2025-04-22T16:47:07.678" v="1086" actId="478"/>
          <ac:cxnSpMkLst>
            <pc:docMk/>
            <pc:sldMk cId="998250361" sldId="2145704734"/>
            <ac:cxnSpMk id="9" creationId="{D5467593-CCC5-A37D-0E71-A56531471501}"/>
          </ac:cxnSpMkLst>
        </pc:cxnChg>
        <pc:cxnChg chg="add mod">
          <ac:chgData name="Le Pommellec, Marion" userId="4f8bc868-8d73-4123-86e2-07bd7537159d" providerId="ADAL" clId="{DBC89BC3-F00F-40E2-A43C-E5960767CE13}" dt="2025-04-22T16:47:04.599" v="1085"/>
          <ac:cxnSpMkLst>
            <pc:docMk/>
            <pc:sldMk cId="998250361" sldId="2145704734"/>
            <ac:cxnSpMk id="11" creationId="{C464C4C6-BF00-98DA-C406-8C3C6ED906E6}"/>
          </ac:cxnSpMkLst>
        </pc:cxnChg>
        <pc:cxnChg chg="add mod">
          <ac:chgData name="Le Pommellec, Marion" userId="4f8bc868-8d73-4123-86e2-07bd7537159d" providerId="ADAL" clId="{DBC89BC3-F00F-40E2-A43C-E5960767CE13}" dt="2025-04-22T16:47:08.045" v="1087"/>
          <ac:cxnSpMkLst>
            <pc:docMk/>
            <pc:sldMk cId="998250361" sldId="2145704734"/>
            <ac:cxnSpMk id="13" creationId="{5B2CF8F4-020A-80A2-CBEE-0BFBE0F131A2}"/>
          </ac:cxnSpMkLst>
        </pc:cxnChg>
      </pc:sldChg>
      <pc:sldChg chg="addSp delSp modSp mod">
        <pc:chgData name="Le Pommellec, Marion" userId="4f8bc868-8d73-4123-86e2-07bd7537159d" providerId="ADAL" clId="{DBC89BC3-F00F-40E2-A43C-E5960767CE13}" dt="2025-04-22T17:03:54.223" v="1514" actId="478"/>
        <pc:sldMkLst>
          <pc:docMk/>
          <pc:sldMk cId="3793100310" sldId="2145704735"/>
        </pc:sldMkLst>
        <pc:spChg chg="mod ord">
          <ac:chgData name="Le Pommellec, Marion" userId="4f8bc868-8d73-4123-86e2-07bd7537159d" providerId="ADAL" clId="{DBC89BC3-F00F-40E2-A43C-E5960767CE13}" dt="2025-04-22T16:55:57.083" v="1389" actId="1076"/>
          <ac:spMkLst>
            <pc:docMk/>
            <pc:sldMk cId="3793100310" sldId="2145704735"/>
            <ac:spMk id="2" creationId="{0A423927-1AA6-42E9-B4F7-F869B099361E}"/>
          </ac:spMkLst>
        </pc:spChg>
        <pc:spChg chg="mod">
          <ac:chgData name="Le Pommellec, Marion" userId="4f8bc868-8d73-4123-86e2-07bd7537159d" providerId="ADAL" clId="{DBC89BC3-F00F-40E2-A43C-E5960767CE13}" dt="2025-04-22T16:59:33.545" v="1453" actId="255"/>
          <ac:spMkLst>
            <pc:docMk/>
            <pc:sldMk cId="3793100310" sldId="2145704735"/>
            <ac:spMk id="4" creationId="{49FA727E-CE67-4B90-98B7-6A0063F2557C}"/>
          </ac:spMkLst>
        </pc:spChg>
        <pc:spChg chg="add del">
          <ac:chgData name="Le Pommellec, Marion" userId="4f8bc868-8d73-4123-86e2-07bd7537159d" providerId="ADAL" clId="{DBC89BC3-F00F-40E2-A43C-E5960767CE13}" dt="2025-04-22T17:03:54.223" v="1514" actId="478"/>
          <ac:spMkLst>
            <pc:docMk/>
            <pc:sldMk cId="3793100310" sldId="2145704735"/>
            <ac:spMk id="5" creationId="{C09336F2-D35B-4FF0-9700-63888F0FF7A9}"/>
          </ac:spMkLst>
        </pc:spChg>
        <pc:spChg chg="mod">
          <ac:chgData name="Le Pommellec, Marion" userId="4f8bc868-8d73-4123-86e2-07bd7537159d" providerId="ADAL" clId="{DBC89BC3-F00F-40E2-A43C-E5960767CE13}" dt="2025-04-22T16:59:33.545" v="1453" actId="255"/>
          <ac:spMkLst>
            <pc:docMk/>
            <pc:sldMk cId="3793100310" sldId="2145704735"/>
            <ac:spMk id="6" creationId="{B83A0566-113E-407C-B69E-C797C11B4B02}"/>
          </ac:spMkLst>
        </pc:spChg>
        <pc:spChg chg="del">
          <ac:chgData name="Le Pommellec, Marion" userId="4f8bc868-8d73-4123-86e2-07bd7537159d" providerId="ADAL" clId="{DBC89BC3-F00F-40E2-A43C-E5960767CE13}" dt="2025-04-22T16:45:46.589" v="1050" actId="478"/>
          <ac:spMkLst>
            <pc:docMk/>
            <pc:sldMk cId="3793100310" sldId="2145704735"/>
            <ac:spMk id="7" creationId="{E271BC95-EAA9-4291-86BB-B2C26671A542}"/>
          </ac:spMkLst>
        </pc:spChg>
        <pc:spChg chg="add del mod">
          <ac:chgData name="Le Pommellec, Marion" userId="4f8bc868-8d73-4123-86e2-07bd7537159d" providerId="ADAL" clId="{DBC89BC3-F00F-40E2-A43C-E5960767CE13}" dt="2025-04-22T16:47:14.775" v="1088" actId="478"/>
          <ac:spMkLst>
            <pc:docMk/>
            <pc:sldMk cId="3793100310" sldId="2145704735"/>
            <ac:spMk id="8" creationId="{C2359BDB-7D85-6BE7-D736-28512787C64B}"/>
          </ac:spMkLst>
        </pc:spChg>
        <pc:spChg chg="add mod">
          <ac:chgData name="Le Pommellec, Marion" userId="4f8bc868-8d73-4123-86e2-07bd7537159d" providerId="ADAL" clId="{DBC89BC3-F00F-40E2-A43C-E5960767CE13}" dt="2025-04-22T16:47:15.188" v="1089"/>
          <ac:spMkLst>
            <pc:docMk/>
            <pc:sldMk cId="3793100310" sldId="2145704735"/>
            <ac:spMk id="10" creationId="{0E5BFCD9-E3AD-52D3-F9CE-7635F85CBF11}"/>
          </ac:spMkLst>
        </pc:spChg>
        <pc:spChg chg="add mod ord">
          <ac:chgData name="Le Pommellec, Marion" userId="4f8bc868-8d73-4123-86e2-07bd7537159d" providerId="ADAL" clId="{DBC89BC3-F00F-40E2-A43C-E5960767CE13}" dt="2025-04-22T17:03:52.705" v="1513" actId="171"/>
          <ac:spMkLst>
            <pc:docMk/>
            <pc:sldMk cId="3793100310" sldId="2145704735"/>
            <ac:spMk id="12" creationId="{A5428D85-9D88-006F-BF11-6F84564B837E}"/>
          </ac:spMkLst>
        </pc:spChg>
        <pc:cxnChg chg="add del mod">
          <ac:chgData name="Le Pommellec, Marion" userId="4f8bc868-8d73-4123-86e2-07bd7537159d" providerId="ADAL" clId="{DBC89BC3-F00F-40E2-A43C-E5960767CE13}" dt="2025-04-22T16:47:14.775" v="1088" actId="478"/>
          <ac:cxnSpMkLst>
            <pc:docMk/>
            <pc:sldMk cId="3793100310" sldId="2145704735"/>
            <ac:cxnSpMk id="9" creationId="{27AB7D24-D5C3-5673-E489-025FCBD2AF19}"/>
          </ac:cxnSpMkLst>
        </pc:cxnChg>
        <pc:cxnChg chg="add mod">
          <ac:chgData name="Le Pommellec, Marion" userId="4f8bc868-8d73-4123-86e2-07bd7537159d" providerId="ADAL" clId="{DBC89BC3-F00F-40E2-A43C-E5960767CE13}" dt="2025-04-22T16:47:15.188" v="1089"/>
          <ac:cxnSpMkLst>
            <pc:docMk/>
            <pc:sldMk cId="3793100310" sldId="2145704735"/>
            <ac:cxnSpMk id="11" creationId="{67C5B995-B76E-85E1-DC06-54F4D40F7552}"/>
          </ac:cxnSpMkLst>
        </pc:cxnChg>
      </pc:sldChg>
      <pc:sldChg chg="addSp delSp modSp mod">
        <pc:chgData name="Le Pommellec, Marion" userId="4f8bc868-8d73-4123-86e2-07bd7537159d" providerId="ADAL" clId="{DBC89BC3-F00F-40E2-A43C-E5960767CE13}" dt="2025-04-22T17:27:41.605" v="1764" actId="555"/>
        <pc:sldMkLst>
          <pc:docMk/>
          <pc:sldMk cId="128769042" sldId="2145704736"/>
        </pc:sldMkLst>
        <pc:spChg chg="mod ord">
          <ac:chgData name="Le Pommellec, Marion" userId="4f8bc868-8d73-4123-86e2-07bd7537159d" providerId="ADAL" clId="{DBC89BC3-F00F-40E2-A43C-E5960767CE13}" dt="2025-04-22T16:56:25.061" v="1394" actId="1076"/>
          <ac:spMkLst>
            <pc:docMk/>
            <pc:sldMk cId="128769042" sldId="2145704736"/>
            <ac:spMk id="2" creationId="{410FF88C-9597-4AE0-A9F3-74160EB22069}"/>
          </ac:spMkLst>
        </pc:spChg>
        <pc:spChg chg="mod">
          <ac:chgData name="Le Pommellec, Marion" userId="4f8bc868-8d73-4123-86e2-07bd7537159d" providerId="ADAL" clId="{DBC89BC3-F00F-40E2-A43C-E5960767CE13}" dt="2025-04-22T17:27:41.605" v="1764" actId="555"/>
          <ac:spMkLst>
            <pc:docMk/>
            <pc:sldMk cId="128769042" sldId="2145704736"/>
            <ac:spMk id="4" creationId="{B515BF7E-22C1-4182-8438-844717B63740}"/>
          </ac:spMkLst>
        </pc:spChg>
        <pc:spChg chg="mod">
          <ac:chgData name="Le Pommellec, Marion" userId="4f8bc868-8d73-4123-86e2-07bd7537159d" providerId="ADAL" clId="{DBC89BC3-F00F-40E2-A43C-E5960767CE13}" dt="2025-04-22T17:27:41.605" v="1764" actId="555"/>
          <ac:spMkLst>
            <pc:docMk/>
            <pc:sldMk cId="128769042" sldId="2145704736"/>
            <ac:spMk id="5" creationId="{C833C07C-A46C-4A0E-B816-30EA3F23B89E}"/>
          </ac:spMkLst>
        </pc:spChg>
        <pc:spChg chg="del">
          <ac:chgData name="Le Pommellec, Marion" userId="4f8bc868-8d73-4123-86e2-07bd7537159d" providerId="ADAL" clId="{DBC89BC3-F00F-40E2-A43C-E5960767CE13}" dt="2025-04-22T16:45:49.436" v="1052" actId="478"/>
          <ac:spMkLst>
            <pc:docMk/>
            <pc:sldMk cId="128769042" sldId="2145704736"/>
            <ac:spMk id="6" creationId="{6F03FA8A-4930-4FFB-BC3B-5776AD6221E7}"/>
          </ac:spMkLst>
        </pc:spChg>
        <pc:spChg chg="add del mod">
          <ac:chgData name="Le Pommellec, Marion" userId="4f8bc868-8d73-4123-86e2-07bd7537159d" providerId="ADAL" clId="{DBC89BC3-F00F-40E2-A43C-E5960767CE13}" dt="2025-04-22T16:47:18.539" v="1090" actId="478"/>
          <ac:spMkLst>
            <pc:docMk/>
            <pc:sldMk cId="128769042" sldId="2145704736"/>
            <ac:spMk id="7" creationId="{9579F224-8314-6B57-0EE1-37E0D0412CD6}"/>
          </ac:spMkLst>
        </pc:spChg>
        <pc:spChg chg="add mod">
          <ac:chgData name="Le Pommellec, Marion" userId="4f8bc868-8d73-4123-86e2-07bd7537159d" providerId="ADAL" clId="{DBC89BC3-F00F-40E2-A43C-E5960767CE13}" dt="2025-04-22T16:47:19.436" v="1091"/>
          <ac:spMkLst>
            <pc:docMk/>
            <pc:sldMk cId="128769042" sldId="2145704736"/>
            <ac:spMk id="9" creationId="{72414495-5203-68E8-8AAD-25A9C36CBC05}"/>
          </ac:spMkLst>
        </pc:spChg>
        <pc:spChg chg="add mod">
          <ac:chgData name="Le Pommellec, Marion" userId="4f8bc868-8d73-4123-86e2-07bd7537159d" providerId="ADAL" clId="{DBC89BC3-F00F-40E2-A43C-E5960767CE13}" dt="2025-04-22T17:03:31.509" v="1505"/>
          <ac:spMkLst>
            <pc:docMk/>
            <pc:sldMk cId="128769042" sldId="2145704736"/>
            <ac:spMk id="11" creationId="{05C298F4-BB22-72EF-B6A3-44F8D2C33671}"/>
          </ac:spMkLst>
        </pc:spChg>
        <pc:cxnChg chg="add del mod">
          <ac:chgData name="Le Pommellec, Marion" userId="4f8bc868-8d73-4123-86e2-07bd7537159d" providerId="ADAL" clId="{DBC89BC3-F00F-40E2-A43C-E5960767CE13}" dt="2025-04-22T16:47:18.539" v="1090" actId="478"/>
          <ac:cxnSpMkLst>
            <pc:docMk/>
            <pc:sldMk cId="128769042" sldId="2145704736"/>
            <ac:cxnSpMk id="8" creationId="{B89F6C96-EABB-FE32-20E6-15D027A052F3}"/>
          </ac:cxnSpMkLst>
        </pc:cxnChg>
        <pc:cxnChg chg="add mod">
          <ac:chgData name="Le Pommellec, Marion" userId="4f8bc868-8d73-4123-86e2-07bd7537159d" providerId="ADAL" clId="{DBC89BC3-F00F-40E2-A43C-E5960767CE13}" dt="2025-04-22T16:47:19.436" v="1091"/>
          <ac:cxnSpMkLst>
            <pc:docMk/>
            <pc:sldMk cId="128769042" sldId="2145704736"/>
            <ac:cxnSpMk id="10" creationId="{A5297ED7-DD97-249A-0970-3E118FE7C5CB}"/>
          </ac:cxnSpMkLst>
        </pc:cxnChg>
      </pc:sldChg>
      <pc:sldChg chg="addSp delSp modSp mod">
        <pc:chgData name="Le Pommellec, Marion" userId="4f8bc868-8d73-4123-86e2-07bd7537159d" providerId="ADAL" clId="{DBC89BC3-F00F-40E2-A43C-E5960767CE13}" dt="2025-04-22T17:27:33.030" v="1761" actId="554"/>
        <pc:sldMkLst>
          <pc:docMk/>
          <pc:sldMk cId="2420218149" sldId="2145704737"/>
        </pc:sldMkLst>
        <pc:spChg chg="mod ord">
          <ac:chgData name="Le Pommellec, Marion" userId="4f8bc868-8d73-4123-86e2-07bd7537159d" providerId="ADAL" clId="{DBC89BC3-F00F-40E2-A43C-E5960767CE13}" dt="2025-04-22T16:56:36.837" v="1397" actId="1076"/>
          <ac:spMkLst>
            <pc:docMk/>
            <pc:sldMk cId="2420218149" sldId="2145704737"/>
            <ac:spMk id="2" creationId="{33FD682D-A879-4A63-AD73-4DF2767C281B}"/>
          </ac:spMkLst>
        </pc:spChg>
        <pc:spChg chg="mod">
          <ac:chgData name="Le Pommellec, Marion" userId="4f8bc868-8d73-4123-86e2-07bd7537159d" providerId="ADAL" clId="{DBC89BC3-F00F-40E2-A43C-E5960767CE13}" dt="2025-04-22T17:27:33.030" v="1761" actId="554"/>
          <ac:spMkLst>
            <pc:docMk/>
            <pc:sldMk cId="2420218149" sldId="2145704737"/>
            <ac:spMk id="4" creationId="{8A9B96C4-FBBB-4ECC-8B7A-CD58528B3247}"/>
          </ac:spMkLst>
        </pc:spChg>
        <pc:spChg chg="mod">
          <ac:chgData name="Le Pommellec, Marion" userId="4f8bc868-8d73-4123-86e2-07bd7537159d" providerId="ADAL" clId="{DBC89BC3-F00F-40E2-A43C-E5960767CE13}" dt="2025-04-22T17:27:33.030" v="1761" actId="554"/>
          <ac:spMkLst>
            <pc:docMk/>
            <pc:sldMk cId="2420218149" sldId="2145704737"/>
            <ac:spMk id="6" creationId="{651781CC-C448-4B3F-80BF-C0C3D80664EB}"/>
          </ac:spMkLst>
        </pc:spChg>
        <pc:spChg chg="del">
          <ac:chgData name="Le Pommellec, Marion" userId="4f8bc868-8d73-4123-86e2-07bd7537159d" providerId="ADAL" clId="{DBC89BC3-F00F-40E2-A43C-E5960767CE13}" dt="2025-04-22T16:45:52.006" v="1054" actId="478"/>
          <ac:spMkLst>
            <pc:docMk/>
            <pc:sldMk cId="2420218149" sldId="2145704737"/>
            <ac:spMk id="7" creationId="{25138557-C542-486D-9B5B-50BF0661D8C5}"/>
          </ac:spMkLst>
        </pc:spChg>
        <pc:spChg chg="add del mod">
          <ac:chgData name="Le Pommellec, Marion" userId="4f8bc868-8d73-4123-86e2-07bd7537159d" providerId="ADAL" clId="{DBC89BC3-F00F-40E2-A43C-E5960767CE13}" dt="2025-04-22T16:47:23.109" v="1092" actId="478"/>
          <ac:spMkLst>
            <pc:docMk/>
            <pc:sldMk cId="2420218149" sldId="2145704737"/>
            <ac:spMk id="8" creationId="{E805AA70-1E53-81F6-3A0A-6E6BB0A9512A}"/>
          </ac:spMkLst>
        </pc:spChg>
        <pc:spChg chg="add mod">
          <ac:chgData name="Le Pommellec, Marion" userId="4f8bc868-8d73-4123-86e2-07bd7537159d" providerId="ADAL" clId="{DBC89BC3-F00F-40E2-A43C-E5960767CE13}" dt="2025-04-22T16:47:23.492" v="1093"/>
          <ac:spMkLst>
            <pc:docMk/>
            <pc:sldMk cId="2420218149" sldId="2145704737"/>
            <ac:spMk id="10" creationId="{5BAA922A-F9D4-8306-18D4-547AA71B2DFC}"/>
          </ac:spMkLst>
        </pc:spChg>
        <pc:cxnChg chg="add del mod">
          <ac:chgData name="Le Pommellec, Marion" userId="4f8bc868-8d73-4123-86e2-07bd7537159d" providerId="ADAL" clId="{DBC89BC3-F00F-40E2-A43C-E5960767CE13}" dt="2025-04-22T16:47:23.109" v="1092" actId="478"/>
          <ac:cxnSpMkLst>
            <pc:docMk/>
            <pc:sldMk cId="2420218149" sldId="2145704737"/>
            <ac:cxnSpMk id="9" creationId="{5A3ACF77-834B-5396-B309-EBCDFF9C35F3}"/>
          </ac:cxnSpMkLst>
        </pc:cxnChg>
        <pc:cxnChg chg="add mod">
          <ac:chgData name="Le Pommellec, Marion" userId="4f8bc868-8d73-4123-86e2-07bd7537159d" providerId="ADAL" clId="{DBC89BC3-F00F-40E2-A43C-E5960767CE13}" dt="2025-04-22T16:47:23.492" v="1093"/>
          <ac:cxnSpMkLst>
            <pc:docMk/>
            <pc:sldMk cId="2420218149" sldId="2145704737"/>
            <ac:cxnSpMk id="11" creationId="{8B1C9A79-6F72-D208-3469-015B71EF0C22}"/>
          </ac:cxnSpMkLst>
        </pc:cxnChg>
      </pc:sldChg>
      <pc:sldChg chg="addSp delSp modSp add del mod">
        <pc:chgData name="Le Pommellec, Marion" userId="4f8bc868-8d73-4123-86e2-07bd7537159d" providerId="ADAL" clId="{DBC89BC3-F00F-40E2-A43C-E5960767CE13}" dt="2025-04-22T17:26:52.446" v="1749" actId="1035"/>
        <pc:sldMkLst>
          <pc:docMk/>
          <pc:sldMk cId="107066141" sldId="2145704738"/>
        </pc:sldMkLst>
        <pc:spChg chg="mod ord">
          <ac:chgData name="Le Pommellec, Marion" userId="4f8bc868-8d73-4123-86e2-07bd7537159d" providerId="ADAL" clId="{DBC89BC3-F00F-40E2-A43C-E5960767CE13}" dt="2025-04-22T16:56:45.981" v="1402" actId="1076"/>
          <ac:spMkLst>
            <pc:docMk/>
            <pc:sldMk cId="107066141" sldId="2145704738"/>
            <ac:spMk id="2" creationId="{2E2C74EB-D1DD-4D70-9A5B-8E32A9F7DC23}"/>
          </ac:spMkLst>
        </pc:spChg>
        <pc:spChg chg="mod">
          <ac:chgData name="Le Pommellec, Marion" userId="4f8bc868-8d73-4123-86e2-07bd7537159d" providerId="ADAL" clId="{DBC89BC3-F00F-40E2-A43C-E5960767CE13}" dt="2025-04-22T17:00:07.843" v="1458" actId="255"/>
          <ac:spMkLst>
            <pc:docMk/>
            <pc:sldMk cId="107066141" sldId="2145704738"/>
            <ac:spMk id="4" creationId="{1AFA1DE3-0557-4110-B504-B6C63824290A}"/>
          </ac:spMkLst>
        </pc:spChg>
        <pc:spChg chg="mod">
          <ac:chgData name="Le Pommellec, Marion" userId="4f8bc868-8d73-4123-86e2-07bd7537159d" providerId="ADAL" clId="{DBC89BC3-F00F-40E2-A43C-E5960767CE13}" dt="2025-04-22T17:26:52.446" v="1749" actId="1035"/>
          <ac:spMkLst>
            <pc:docMk/>
            <pc:sldMk cId="107066141" sldId="2145704738"/>
            <ac:spMk id="6" creationId="{F3EC18E1-2FFB-4B09-B9AC-7FD1162869E6}"/>
          </ac:spMkLst>
        </pc:spChg>
        <pc:spChg chg="del">
          <ac:chgData name="Le Pommellec, Marion" userId="4f8bc868-8d73-4123-86e2-07bd7537159d" providerId="ADAL" clId="{DBC89BC3-F00F-40E2-A43C-E5960767CE13}" dt="2025-04-22T16:45:54.503" v="1056" actId="478"/>
          <ac:spMkLst>
            <pc:docMk/>
            <pc:sldMk cId="107066141" sldId="2145704738"/>
            <ac:spMk id="7" creationId="{E75B5338-F90B-44E1-A379-561A25D379F8}"/>
          </ac:spMkLst>
        </pc:spChg>
        <pc:spChg chg="add del mod">
          <ac:chgData name="Le Pommellec, Marion" userId="4f8bc868-8d73-4123-86e2-07bd7537159d" providerId="ADAL" clId="{DBC89BC3-F00F-40E2-A43C-E5960767CE13}" dt="2025-04-22T16:46:36.754" v="1077" actId="478"/>
          <ac:spMkLst>
            <pc:docMk/>
            <pc:sldMk cId="107066141" sldId="2145704738"/>
            <ac:spMk id="8" creationId="{9FFE7E5C-95DA-6DCD-1B46-066F346C0373}"/>
          </ac:spMkLst>
        </pc:spChg>
        <pc:spChg chg="add del mod">
          <ac:chgData name="Le Pommellec, Marion" userId="4f8bc868-8d73-4123-86e2-07bd7537159d" providerId="ADAL" clId="{DBC89BC3-F00F-40E2-A43C-E5960767CE13}" dt="2025-04-22T16:47:26.603" v="1094" actId="478"/>
          <ac:spMkLst>
            <pc:docMk/>
            <pc:sldMk cId="107066141" sldId="2145704738"/>
            <ac:spMk id="10" creationId="{CC9A12BD-6A9D-88D6-1794-4FC524FD336B}"/>
          </ac:spMkLst>
        </pc:spChg>
        <pc:spChg chg="add mod">
          <ac:chgData name="Le Pommellec, Marion" userId="4f8bc868-8d73-4123-86e2-07bd7537159d" providerId="ADAL" clId="{DBC89BC3-F00F-40E2-A43C-E5960767CE13}" dt="2025-04-22T16:47:28.333" v="1096"/>
          <ac:spMkLst>
            <pc:docMk/>
            <pc:sldMk cId="107066141" sldId="2145704738"/>
            <ac:spMk id="12" creationId="{1D747461-C0E7-9DE0-B4FF-ACD51466C453}"/>
          </ac:spMkLst>
        </pc:spChg>
        <pc:cxnChg chg="add del mod">
          <ac:chgData name="Le Pommellec, Marion" userId="4f8bc868-8d73-4123-86e2-07bd7537159d" providerId="ADAL" clId="{DBC89BC3-F00F-40E2-A43C-E5960767CE13}" dt="2025-04-22T16:47:27.961" v="1095" actId="478"/>
          <ac:cxnSpMkLst>
            <pc:docMk/>
            <pc:sldMk cId="107066141" sldId="2145704738"/>
            <ac:cxnSpMk id="9" creationId="{2B864990-7213-15FB-6391-8591E5312588}"/>
          </ac:cxnSpMkLst>
        </pc:cxnChg>
        <pc:cxnChg chg="add del mod">
          <ac:chgData name="Le Pommellec, Marion" userId="4f8bc868-8d73-4123-86e2-07bd7537159d" providerId="ADAL" clId="{DBC89BC3-F00F-40E2-A43C-E5960767CE13}" dt="2025-04-22T16:47:26.603" v="1094" actId="478"/>
          <ac:cxnSpMkLst>
            <pc:docMk/>
            <pc:sldMk cId="107066141" sldId="2145704738"/>
            <ac:cxnSpMk id="11" creationId="{110B06AA-1690-C233-BEAF-5BBFA26EEA74}"/>
          </ac:cxnSpMkLst>
        </pc:cxnChg>
        <pc:cxnChg chg="add mod">
          <ac:chgData name="Le Pommellec, Marion" userId="4f8bc868-8d73-4123-86e2-07bd7537159d" providerId="ADAL" clId="{DBC89BC3-F00F-40E2-A43C-E5960767CE13}" dt="2025-04-22T16:47:28.333" v="1096"/>
          <ac:cxnSpMkLst>
            <pc:docMk/>
            <pc:sldMk cId="107066141" sldId="2145704738"/>
            <ac:cxnSpMk id="13" creationId="{C3686EF1-1D9F-E0EF-A784-C8E0B92CC423}"/>
          </ac:cxnSpMkLst>
        </pc:cxnChg>
      </pc:sldChg>
      <pc:sldChg chg="addSp delSp modSp mod">
        <pc:chgData name="Le Pommellec, Marion" userId="4f8bc868-8d73-4123-86e2-07bd7537159d" providerId="ADAL" clId="{DBC89BC3-F00F-40E2-A43C-E5960767CE13}" dt="2025-04-22T17:26:55.043" v="1752" actId="1035"/>
        <pc:sldMkLst>
          <pc:docMk/>
          <pc:sldMk cId="3626134972" sldId="2145704739"/>
        </pc:sldMkLst>
        <pc:spChg chg="mod ord">
          <ac:chgData name="Le Pommellec, Marion" userId="4f8bc868-8d73-4123-86e2-07bd7537159d" providerId="ADAL" clId="{DBC89BC3-F00F-40E2-A43C-E5960767CE13}" dt="2025-04-22T16:56:58.153" v="1407" actId="1076"/>
          <ac:spMkLst>
            <pc:docMk/>
            <pc:sldMk cId="3626134972" sldId="2145704739"/>
            <ac:spMk id="2" creationId="{7A7C117D-1A65-4398-9453-A05F8C7676D7}"/>
          </ac:spMkLst>
        </pc:spChg>
        <pc:spChg chg="add del mod">
          <ac:chgData name="Le Pommellec, Marion" userId="4f8bc868-8d73-4123-86e2-07bd7537159d" providerId="ADAL" clId="{DBC89BC3-F00F-40E2-A43C-E5960767CE13}" dt="2025-04-22T17:00:12.892" v="1459" actId="255"/>
          <ac:spMkLst>
            <pc:docMk/>
            <pc:sldMk cId="3626134972" sldId="2145704739"/>
            <ac:spMk id="4" creationId="{2A4A3BBD-3786-4CF1-BB60-2D587CF45B10}"/>
          </ac:spMkLst>
        </pc:spChg>
        <pc:spChg chg="mod">
          <ac:chgData name="Le Pommellec, Marion" userId="4f8bc868-8d73-4123-86e2-07bd7537159d" providerId="ADAL" clId="{DBC89BC3-F00F-40E2-A43C-E5960767CE13}" dt="2025-04-22T17:26:55.043" v="1752" actId="1035"/>
          <ac:spMkLst>
            <pc:docMk/>
            <pc:sldMk cId="3626134972" sldId="2145704739"/>
            <ac:spMk id="6" creationId="{1FE629A1-702C-492E-8082-807976910D5A}"/>
          </ac:spMkLst>
        </pc:spChg>
        <pc:spChg chg="add del mod">
          <ac:chgData name="Le Pommellec, Marion" userId="4f8bc868-8d73-4123-86e2-07bd7537159d" providerId="ADAL" clId="{DBC89BC3-F00F-40E2-A43C-E5960767CE13}" dt="2025-04-22T16:46:29.457" v="1073" actId="478"/>
          <ac:spMkLst>
            <pc:docMk/>
            <pc:sldMk cId="3626134972" sldId="2145704739"/>
            <ac:spMk id="7" creationId="{8D9A2812-0D4D-420A-13E9-F9284610ED13}"/>
          </ac:spMkLst>
        </pc:spChg>
        <pc:spChg chg="del">
          <ac:chgData name="Le Pommellec, Marion" userId="4f8bc868-8d73-4123-86e2-07bd7537159d" providerId="ADAL" clId="{DBC89BC3-F00F-40E2-A43C-E5960767CE13}" dt="2025-04-22T16:45:57.228" v="1058" actId="478"/>
          <ac:spMkLst>
            <pc:docMk/>
            <pc:sldMk cId="3626134972" sldId="2145704739"/>
            <ac:spMk id="8" creationId="{B5540FA5-65F5-487B-82C1-A4DD30170032}"/>
          </ac:spMkLst>
        </pc:spChg>
        <pc:spChg chg="add del mod">
          <ac:chgData name="Le Pommellec, Marion" userId="4f8bc868-8d73-4123-86e2-07bd7537159d" providerId="ADAL" clId="{DBC89BC3-F00F-40E2-A43C-E5960767CE13}" dt="2025-04-22T16:47:32.116" v="1097" actId="478"/>
          <ac:spMkLst>
            <pc:docMk/>
            <pc:sldMk cId="3626134972" sldId="2145704739"/>
            <ac:spMk id="10" creationId="{75F6206B-9B76-A013-97A4-96D812C053B4}"/>
          </ac:spMkLst>
        </pc:spChg>
        <pc:spChg chg="add mod">
          <ac:chgData name="Le Pommellec, Marion" userId="4f8bc868-8d73-4123-86e2-07bd7537159d" providerId="ADAL" clId="{DBC89BC3-F00F-40E2-A43C-E5960767CE13}" dt="2025-04-22T16:47:34.057" v="1099"/>
          <ac:spMkLst>
            <pc:docMk/>
            <pc:sldMk cId="3626134972" sldId="2145704739"/>
            <ac:spMk id="12" creationId="{6EDE57C4-6192-88D4-1C68-8CCA074E7806}"/>
          </ac:spMkLst>
        </pc:spChg>
        <pc:cxnChg chg="add del mod">
          <ac:chgData name="Le Pommellec, Marion" userId="4f8bc868-8d73-4123-86e2-07bd7537159d" providerId="ADAL" clId="{DBC89BC3-F00F-40E2-A43C-E5960767CE13}" dt="2025-04-22T16:47:33.584" v="1098" actId="478"/>
          <ac:cxnSpMkLst>
            <pc:docMk/>
            <pc:sldMk cId="3626134972" sldId="2145704739"/>
            <ac:cxnSpMk id="9" creationId="{FFADA812-4FA3-9634-29B1-90B464411688}"/>
          </ac:cxnSpMkLst>
        </pc:cxnChg>
        <pc:cxnChg chg="add del mod">
          <ac:chgData name="Le Pommellec, Marion" userId="4f8bc868-8d73-4123-86e2-07bd7537159d" providerId="ADAL" clId="{DBC89BC3-F00F-40E2-A43C-E5960767CE13}" dt="2025-04-22T16:47:32.116" v="1097" actId="478"/>
          <ac:cxnSpMkLst>
            <pc:docMk/>
            <pc:sldMk cId="3626134972" sldId="2145704739"/>
            <ac:cxnSpMk id="11" creationId="{003D93A4-21D1-49A0-FD90-DEF4AEB2192F}"/>
          </ac:cxnSpMkLst>
        </pc:cxnChg>
        <pc:cxnChg chg="add mod">
          <ac:chgData name="Le Pommellec, Marion" userId="4f8bc868-8d73-4123-86e2-07bd7537159d" providerId="ADAL" clId="{DBC89BC3-F00F-40E2-A43C-E5960767CE13}" dt="2025-04-22T16:47:34.057" v="1099"/>
          <ac:cxnSpMkLst>
            <pc:docMk/>
            <pc:sldMk cId="3626134972" sldId="2145704739"/>
            <ac:cxnSpMk id="13" creationId="{573575D5-5BC3-DA04-C0E2-7D8E9714B58A}"/>
          </ac:cxnSpMkLst>
        </pc:cxnChg>
      </pc:sldChg>
      <pc:sldChg chg="addSp delSp modSp mod">
        <pc:chgData name="Le Pommellec, Marion" userId="4f8bc868-8d73-4123-86e2-07bd7537159d" providerId="ADAL" clId="{DBC89BC3-F00F-40E2-A43C-E5960767CE13}" dt="2025-04-22T17:27:21.911" v="1760" actId="554"/>
        <pc:sldMkLst>
          <pc:docMk/>
          <pc:sldMk cId="1005592803" sldId="2145704740"/>
        </pc:sldMkLst>
        <pc:spChg chg="mod ord">
          <ac:chgData name="Le Pommellec, Marion" userId="4f8bc868-8d73-4123-86e2-07bd7537159d" providerId="ADAL" clId="{DBC89BC3-F00F-40E2-A43C-E5960767CE13}" dt="2025-04-22T16:57:11.083" v="1418" actId="1076"/>
          <ac:spMkLst>
            <pc:docMk/>
            <pc:sldMk cId="1005592803" sldId="2145704740"/>
            <ac:spMk id="2" creationId="{9742EB30-88AA-43D3-9CFB-0C74CFD51639}"/>
          </ac:spMkLst>
        </pc:spChg>
        <pc:spChg chg="mod">
          <ac:chgData name="Le Pommellec, Marion" userId="4f8bc868-8d73-4123-86e2-07bd7537159d" providerId="ADAL" clId="{DBC89BC3-F00F-40E2-A43C-E5960767CE13}" dt="2025-04-22T17:27:21.911" v="1760" actId="554"/>
          <ac:spMkLst>
            <pc:docMk/>
            <pc:sldMk cId="1005592803" sldId="2145704740"/>
            <ac:spMk id="4" creationId="{26FA20DA-5A4B-4C12-9727-85A427867814}"/>
          </ac:spMkLst>
        </pc:spChg>
        <pc:spChg chg="mod">
          <ac:chgData name="Le Pommellec, Marion" userId="4f8bc868-8d73-4123-86e2-07bd7537159d" providerId="ADAL" clId="{DBC89BC3-F00F-40E2-A43C-E5960767CE13}" dt="2025-04-22T17:27:21.911" v="1760" actId="554"/>
          <ac:spMkLst>
            <pc:docMk/>
            <pc:sldMk cId="1005592803" sldId="2145704740"/>
            <ac:spMk id="6" creationId="{F2EC80A3-4B1D-4A8D-BE3D-05F680686FE8}"/>
          </ac:spMkLst>
        </pc:spChg>
        <pc:spChg chg="del">
          <ac:chgData name="Le Pommellec, Marion" userId="4f8bc868-8d73-4123-86e2-07bd7537159d" providerId="ADAL" clId="{DBC89BC3-F00F-40E2-A43C-E5960767CE13}" dt="2025-04-22T16:45:59.805" v="1060" actId="478"/>
          <ac:spMkLst>
            <pc:docMk/>
            <pc:sldMk cId="1005592803" sldId="2145704740"/>
            <ac:spMk id="7" creationId="{EFD37DBB-38F6-4F4B-BA4E-6501DCE0E44A}"/>
          </ac:spMkLst>
        </pc:spChg>
        <pc:spChg chg="add del mod">
          <ac:chgData name="Le Pommellec, Marion" userId="4f8bc868-8d73-4123-86e2-07bd7537159d" providerId="ADAL" clId="{DBC89BC3-F00F-40E2-A43C-E5960767CE13}" dt="2025-04-22T16:46:26.842" v="1071" actId="478"/>
          <ac:spMkLst>
            <pc:docMk/>
            <pc:sldMk cId="1005592803" sldId="2145704740"/>
            <ac:spMk id="8" creationId="{7BF278C4-A277-0FC8-22AF-BC20D406D1FA}"/>
          </ac:spMkLst>
        </pc:spChg>
        <pc:spChg chg="add del mod">
          <ac:chgData name="Le Pommellec, Marion" userId="4f8bc868-8d73-4123-86e2-07bd7537159d" providerId="ADAL" clId="{DBC89BC3-F00F-40E2-A43C-E5960767CE13}" dt="2025-04-22T16:47:36.762" v="1100" actId="478"/>
          <ac:spMkLst>
            <pc:docMk/>
            <pc:sldMk cId="1005592803" sldId="2145704740"/>
            <ac:spMk id="10" creationId="{DB674953-AA76-6BF5-660B-83DBC511F147}"/>
          </ac:spMkLst>
        </pc:spChg>
        <pc:spChg chg="add mod">
          <ac:chgData name="Le Pommellec, Marion" userId="4f8bc868-8d73-4123-86e2-07bd7537159d" providerId="ADAL" clId="{DBC89BC3-F00F-40E2-A43C-E5960767CE13}" dt="2025-04-22T16:47:38.904" v="1102"/>
          <ac:spMkLst>
            <pc:docMk/>
            <pc:sldMk cId="1005592803" sldId="2145704740"/>
            <ac:spMk id="12" creationId="{5BD32496-0893-5742-C9DD-D0391AD2225B}"/>
          </ac:spMkLst>
        </pc:spChg>
        <pc:cxnChg chg="add del mod">
          <ac:chgData name="Le Pommellec, Marion" userId="4f8bc868-8d73-4123-86e2-07bd7537159d" providerId="ADAL" clId="{DBC89BC3-F00F-40E2-A43C-E5960767CE13}" dt="2025-04-22T16:47:38.541" v="1101" actId="478"/>
          <ac:cxnSpMkLst>
            <pc:docMk/>
            <pc:sldMk cId="1005592803" sldId="2145704740"/>
            <ac:cxnSpMk id="9" creationId="{0AFE4AF6-599F-3DF2-871C-13AE1D2731E6}"/>
          </ac:cxnSpMkLst>
        </pc:cxnChg>
        <pc:cxnChg chg="add del mod">
          <ac:chgData name="Le Pommellec, Marion" userId="4f8bc868-8d73-4123-86e2-07bd7537159d" providerId="ADAL" clId="{DBC89BC3-F00F-40E2-A43C-E5960767CE13}" dt="2025-04-22T16:47:38.541" v="1101" actId="478"/>
          <ac:cxnSpMkLst>
            <pc:docMk/>
            <pc:sldMk cId="1005592803" sldId="2145704740"/>
            <ac:cxnSpMk id="11" creationId="{F5722F05-7EEF-D077-2D83-0153191FBEF3}"/>
          </ac:cxnSpMkLst>
        </pc:cxnChg>
        <pc:cxnChg chg="add mod">
          <ac:chgData name="Le Pommellec, Marion" userId="4f8bc868-8d73-4123-86e2-07bd7537159d" providerId="ADAL" clId="{DBC89BC3-F00F-40E2-A43C-E5960767CE13}" dt="2025-04-22T16:47:38.904" v="1102"/>
          <ac:cxnSpMkLst>
            <pc:docMk/>
            <pc:sldMk cId="1005592803" sldId="2145704740"/>
            <ac:cxnSpMk id="13" creationId="{93812CB5-54F1-AE49-4F3F-F57983645533}"/>
          </ac:cxnSpMkLst>
        </pc:cxnChg>
      </pc:sldChg>
      <pc:sldChg chg="addSp delSp modSp mod">
        <pc:chgData name="Le Pommellec, Marion" userId="4f8bc868-8d73-4123-86e2-07bd7537159d" providerId="ADAL" clId="{DBC89BC3-F00F-40E2-A43C-E5960767CE13}" dt="2025-04-22T17:27:00.475" v="1756" actId="1038"/>
        <pc:sldMkLst>
          <pc:docMk/>
          <pc:sldMk cId="1313880780" sldId="2145704741"/>
        </pc:sldMkLst>
        <pc:spChg chg="mod ord">
          <ac:chgData name="Le Pommellec, Marion" userId="4f8bc868-8d73-4123-86e2-07bd7537159d" providerId="ADAL" clId="{DBC89BC3-F00F-40E2-A43C-E5960767CE13}" dt="2025-04-22T16:57:22.972" v="1420" actId="1076"/>
          <ac:spMkLst>
            <pc:docMk/>
            <pc:sldMk cId="1313880780" sldId="2145704741"/>
            <ac:spMk id="2" creationId="{6B1116DA-21AE-4BF0-BB8C-8A7AA716DC19}"/>
          </ac:spMkLst>
        </pc:spChg>
        <pc:spChg chg="mod">
          <ac:chgData name="Le Pommellec, Marion" userId="4f8bc868-8d73-4123-86e2-07bd7537159d" providerId="ADAL" clId="{DBC89BC3-F00F-40E2-A43C-E5960767CE13}" dt="2025-04-22T17:00:22.296" v="1461" actId="255"/>
          <ac:spMkLst>
            <pc:docMk/>
            <pc:sldMk cId="1313880780" sldId="2145704741"/>
            <ac:spMk id="4" creationId="{347A2BDE-7DBC-461A-B984-E1AE2111B899}"/>
          </ac:spMkLst>
        </pc:spChg>
        <pc:spChg chg="mod">
          <ac:chgData name="Le Pommellec, Marion" userId="4f8bc868-8d73-4123-86e2-07bd7537159d" providerId="ADAL" clId="{DBC89BC3-F00F-40E2-A43C-E5960767CE13}" dt="2025-04-22T17:27:00.475" v="1756" actId="1038"/>
          <ac:spMkLst>
            <pc:docMk/>
            <pc:sldMk cId="1313880780" sldId="2145704741"/>
            <ac:spMk id="6" creationId="{33BB1D24-7B25-4707-B8B9-9C8B6DA6E58C}"/>
          </ac:spMkLst>
        </pc:spChg>
        <pc:spChg chg="del">
          <ac:chgData name="Le Pommellec, Marion" userId="4f8bc868-8d73-4123-86e2-07bd7537159d" providerId="ADAL" clId="{DBC89BC3-F00F-40E2-A43C-E5960767CE13}" dt="2025-04-22T16:46:02.503" v="1062" actId="478"/>
          <ac:spMkLst>
            <pc:docMk/>
            <pc:sldMk cId="1313880780" sldId="2145704741"/>
            <ac:spMk id="7" creationId="{E46597C8-6A90-4AA8-A4E6-CCF7D51567BB}"/>
          </ac:spMkLst>
        </pc:spChg>
        <pc:spChg chg="add del mod">
          <ac:chgData name="Le Pommellec, Marion" userId="4f8bc868-8d73-4123-86e2-07bd7537159d" providerId="ADAL" clId="{DBC89BC3-F00F-40E2-A43C-E5960767CE13}" dt="2025-04-22T16:46:23.682" v="1069" actId="478"/>
          <ac:spMkLst>
            <pc:docMk/>
            <pc:sldMk cId="1313880780" sldId="2145704741"/>
            <ac:spMk id="8" creationId="{E18A53AF-3B76-AAC2-6023-BD9F077246CA}"/>
          </ac:spMkLst>
        </pc:spChg>
        <pc:spChg chg="add del mod">
          <ac:chgData name="Le Pommellec, Marion" userId="4f8bc868-8d73-4123-86e2-07bd7537159d" providerId="ADAL" clId="{DBC89BC3-F00F-40E2-A43C-E5960767CE13}" dt="2025-04-22T16:47:41.560" v="1103" actId="478"/>
          <ac:spMkLst>
            <pc:docMk/>
            <pc:sldMk cId="1313880780" sldId="2145704741"/>
            <ac:spMk id="10" creationId="{EEFFA13C-0C61-70BB-1F37-E43895C68176}"/>
          </ac:spMkLst>
        </pc:spChg>
        <pc:spChg chg="add mod">
          <ac:chgData name="Le Pommellec, Marion" userId="4f8bc868-8d73-4123-86e2-07bd7537159d" providerId="ADAL" clId="{DBC89BC3-F00F-40E2-A43C-E5960767CE13}" dt="2025-04-22T16:47:43.153" v="1105"/>
          <ac:spMkLst>
            <pc:docMk/>
            <pc:sldMk cId="1313880780" sldId="2145704741"/>
            <ac:spMk id="12" creationId="{6695C8B6-1A1A-DE7C-C270-D2FAEEE0E542}"/>
          </ac:spMkLst>
        </pc:spChg>
        <pc:cxnChg chg="add del mod">
          <ac:chgData name="Le Pommellec, Marion" userId="4f8bc868-8d73-4123-86e2-07bd7537159d" providerId="ADAL" clId="{DBC89BC3-F00F-40E2-A43C-E5960767CE13}" dt="2025-04-22T16:47:42.775" v="1104" actId="478"/>
          <ac:cxnSpMkLst>
            <pc:docMk/>
            <pc:sldMk cId="1313880780" sldId="2145704741"/>
            <ac:cxnSpMk id="9" creationId="{A66A7571-D107-B971-E517-77E6641D12C4}"/>
          </ac:cxnSpMkLst>
        </pc:cxnChg>
        <pc:cxnChg chg="add del mod">
          <ac:chgData name="Le Pommellec, Marion" userId="4f8bc868-8d73-4123-86e2-07bd7537159d" providerId="ADAL" clId="{DBC89BC3-F00F-40E2-A43C-E5960767CE13}" dt="2025-04-22T16:47:41.560" v="1103" actId="478"/>
          <ac:cxnSpMkLst>
            <pc:docMk/>
            <pc:sldMk cId="1313880780" sldId="2145704741"/>
            <ac:cxnSpMk id="11" creationId="{1247C2F0-67DA-12C1-D169-F0524C44F317}"/>
          </ac:cxnSpMkLst>
        </pc:cxnChg>
        <pc:cxnChg chg="add mod">
          <ac:chgData name="Le Pommellec, Marion" userId="4f8bc868-8d73-4123-86e2-07bd7537159d" providerId="ADAL" clId="{DBC89BC3-F00F-40E2-A43C-E5960767CE13}" dt="2025-04-22T16:47:43.153" v="1105"/>
          <ac:cxnSpMkLst>
            <pc:docMk/>
            <pc:sldMk cId="1313880780" sldId="2145704741"/>
            <ac:cxnSpMk id="13" creationId="{1CB85B6D-4EEF-5AA3-F4CF-700FCA680FBF}"/>
          </ac:cxnSpMkLst>
        </pc:cxnChg>
      </pc:sldChg>
      <pc:sldChg chg="addSp delSp modSp mod">
        <pc:chgData name="Le Pommellec, Marion" userId="4f8bc868-8d73-4123-86e2-07bd7537159d" providerId="ADAL" clId="{DBC89BC3-F00F-40E2-A43C-E5960767CE13}" dt="2025-04-22T17:27:10.738" v="1759" actId="554"/>
        <pc:sldMkLst>
          <pc:docMk/>
          <pc:sldMk cId="3047926031" sldId="2145704742"/>
        </pc:sldMkLst>
        <pc:spChg chg="mod ord">
          <ac:chgData name="Le Pommellec, Marion" userId="4f8bc868-8d73-4123-86e2-07bd7537159d" providerId="ADAL" clId="{DBC89BC3-F00F-40E2-A43C-E5960767CE13}" dt="2025-04-22T16:57:55.317" v="1431" actId="1076"/>
          <ac:spMkLst>
            <pc:docMk/>
            <pc:sldMk cId="3047926031" sldId="2145704742"/>
            <ac:spMk id="2" creationId="{4EBA1F5A-5940-48E5-B12C-8D3868683FDA}"/>
          </ac:spMkLst>
        </pc:spChg>
        <pc:spChg chg="mod">
          <ac:chgData name="Le Pommellec, Marion" userId="4f8bc868-8d73-4123-86e2-07bd7537159d" providerId="ADAL" clId="{DBC89BC3-F00F-40E2-A43C-E5960767CE13}" dt="2025-04-22T17:27:10.738" v="1759" actId="554"/>
          <ac:spMkLst>
            <pc:docMk/>
            <pc:sldMk cId="3047926031" sldId="2145704742"/>
            <ac:spMk id="4" creationId="{AAAE687F-6CB0-49F3-8075-AB01A71056FB}"/>
          </ac:spMkLst>
        </pc:spChg>
        <pc:spChg chg="mod">
          <ac:chgData name="Le Pommellec, Marion" userId="4f8bc868-8d73-4123-86e2-07bd7537159d" providerId="ADAL" clId="{DBC89BC3-F00F-40E2-A43C-E5960767CE13}" dt="2025-04-22T17:27:10.738" v="1759" actId="554"/>
          <ac:spMkLst>
            <pc:docMk/>
            <pc:sldMk cId="3047926031" sldId="2145704742"/>
            <ac:spMk id="6" creationId="{74E4E769-49D4-4BE0-BDD4-66671C7C13DA}"/>
          </ac:spMkLst>
        </pc:spChg>
        <pc:spChg chg="del">
          <ac:chgData name="Le Pommellec, Marion" userId="4f8bc868-8d73-4123-86e2-07bd7537159d" providerId="ADAL" clId="{DBC89BC3-F00F-40E2-A43C-E5960767CE13}" dt="2025-04-22T16:46:05.247" v="1064" actId="478"/>
          <ac:spMkLst>
            <pc:docMk/>
            <pc:sldMk cId="3047926031" sldId="2145704742"/>
            <ac:spMk id="7" creationId="{535691A7-E004-4AE2-BD6A-F61911CFF192}"/>
          </ac:spMkLst>
        </pc:spChg>
        <pc:spChg chg="add del mod">
          <ac:chgData name="Le Pommellec, Marion" userId="4f8bc868-8d73-4123-86e2-07bd7537159d" providerId="ADAL" clId="{DBC89BC3-F00F-40E2-A43C-E5960767CE13}" dt="2025-04-22T16:47:46.167" v="1106" actId="478"/>
          <ac:spMkLst>
            <pc:docMk/>
            <pc:sldMk cId="3047926031" sldId="2145704742"/>
            <ac:spMk id="8" creationId="{39B84ED6-ABCD-1ABA-4B90-BB4BB4AD7C2B}"/>
          </ac:spMkLst>
        </pc:spChg>
        <pc:spChg chg="add mod">
          <ac:chgData name="Le Pommellec, Marion" userId="4f8bc868-8d73-4123-86e2-07bd7537159d" providerId="ADAL" clId="{DBC89BC3-F00F-40E2-A43C-E5960767CE13}" dt="2025-04-22T16:47:46.545" v="1107"/>
          <ac:spMkLst>
            <pc:docMk/>
            <pc:sldMk cId="3047926031" sldId="2145704742"/>
            <ac:spMk id="10" creationId="{7180D1F3-32DD-EB27-9400-C3BBE6D7069E}"/>
          </ac:spMkLst>
        </pc:spChg>
        <pc:cxnChg chg="add del mod">
          <ac:chgData name="Le Pommellec, Marion" userId="4f8bc868-8d73-4123-86e2-07bd7537159d" providerId="ADAL" clId="{DBC89BC3-F00F-40E2-A43C-E5960767CE13}" dt="2025-04-22T16:47:46.167" v="1106" actId="478"/>
          <ac:cxnSpMkLst>
            <pc:docMk/>
            <pc:sldMk cId="3047926031" sldId="2145704742"/>
            <ac:cxnSpMk id="9" creationId="{57399213-2295-5B4D-A297-4ED93CCE5E97}"/>
          </ac:cxnSpMkLst>
        </pc:cxnChg>
        <pc:cxnChg chg="add mod">
          <ac:chgData name="Le Pommellec, Marion" userId="4f8bc868-8d73-4123-86e2-07bd7537159d" providerId="ADAL" clId="{DBC89BC3-F00F-40E2-A43C-E5960767CE13}" dt="2025-04-22T16:47:46.545" v="1107"/>
          <ac:cxnSpMkLst>
            <pc:docMk/>
            <pc:sldMk cId="3047926031" sldId="2145704742"/>
            <ac:cxnSpMk id="11" creationId="{546DC098-BD5D-A04C-34DE-CA0AE4CE873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0B7D22F-ADBD-B948-B9BB-F2315F3DA853}" type="datetimeFigureOut">
              <a:rPr lang="es-CO" smtClean="0"/>
              <a:pPr/>
              <a:t>22/04/2025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E7BF868-7127-9B48-BC49-E686FD12219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197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892" algn="l" defTabSz="685783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783" algn="l" defTabSz="685783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675" algn="l" defTabSz="685783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566" algn="l" defTabSz="685783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3063" y="688975"/>
            <a:ext cx="6137275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3078" indent="-2781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2429" indent="-222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7399" indent="-222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02371" indent="-222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7343" indent="-222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313" indent="-222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7286" indent="-222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2257" indent="-222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47B00EF-20DE-4B22-84DC-47A2CBE1CBFE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2420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00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04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01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5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94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28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52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13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3063" y="688975"/>
            <a:ext cx="6137275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3078" indent="-2781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2429" indent="-2224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7399" indent="-2224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02371" indent="-2224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7343" indent="-222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313" indent="-222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7286" indent="-222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2257" indent="-222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47B00EF-20DE-4B22-84DC-47A2CBE1CBFE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85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8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44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76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84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64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6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22BA-60DA-2866-7860-F4C5A891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1F694-C5F6-5D29-7862-BDCC2B38C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DF38-894A-4207-4FAC-429D2D93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33AF-0EB2-EEC1-4E0A-84160EA13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7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78A214-D271-2610-C3E4-37A901214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EED882-3758-D2E9-1B2A-8163695732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265" y="4553149"/>
            <a:ext cx="1236093" cy="56476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8B974CA-6C13-28B7-29F6-DA4A217D5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059" b="7455"/>
          <a:stretch/>
        </p:blipFill>
        <p:spPr>
          <a:xfrm flipV="1">
            <a:off x="-829452" y="2"/>
            <a:ext cx="5401452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7D31B37-B38B-45B8-80EE-8AC6FBC90BCA}"/>
              </a:ext>
            </a:extLst>
          </p:cNvPr>
          <p:cNvGrpSpPr/>
          <p:nvPr/>
        </p:nvGrpSpPr>
        <p:grpSpPr>
          <a:xfrm>
            <a:off x="6" y="2816297"/>
            <a:ext cx="9143994" cy="2327204"/>
            <a:chOff x="8" y="3708807"/>
            <a:chExt cx="12191992" cy="314919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49CB71-120A-4909-8B52-5D959C0CFE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" y="3708807"/>
              <a:ext cx="12191992" cy="3149193"/>
            </a:xfrm>
            <a:custGeom>
              <a:avLst/>
              <a:gdLst>
                <a:gd name="connsiteX0" fmla="*/ 11366759 w 12191992"/>
                <a:gd name="connsiteY0" fmla="*/ 2710687 h 3149193"/>
                <a:gd name="connsiteX1" fmla="*/ 11347442 w 12191992"/>
                <a:gd name="connsiteY1" fmla="*/ 2730004 h 3149193"/>
                <a:gd name="connsiteX2" fmla="*/ 11347442 w 12191992"/>
                <a:gd name="connsiteY2" fmla="*/ 3074951 h 3149193"/>
                <a:gd name="connsiteX3" fmla="*/ 11366759 w 12191992"/>
                <a:gd name="connsiteY3" fmla="*/ 3094268 h 3149193"/>
                <a:gd name="connsiteX4" fmla="*/ 11824695 w 12191992"/>
                <a:gd name="connsiteY4" fmla="*/ 3094268 h 3149193"/>
                <a:gd name="connsiteX5" fmla="*/ 11844012 w 12191992"/>
                <a:gd name="connsiteY5" fmla="*/ 3074951 h 3149193"/>
                <a:gd name="connsiteX6" fmla="*/ 11844012 w 12191992"/>
                <a:gd name="connsiteY6" fmla="*/ 2730004 h 3149193"/>
                <a:gd name="connsiteX7" fmla="*/ 11824695 w 12191992"/>
                <a:gd name="connsiteY7" fmla="*/ 2710687 h 3149193"/>
                <a:gd name="connsiteX8" fmla="*/ 10795894 w 12191992"/>
                <a:gd name="connsiteY8" fmla="*/ 2710687 h 3149193"/>
                <a:gd name="connsiteX9" fmla="*/ 10776577 w 12191992"/>
                <a:gd name="connsiteY9" fmla="*/ 2730004 h 3149193"/>
                <a:gd name="connsiteX10" fmla="*/ 10776577 w 12191992"/>
                <a:gd name="connsiteY10" fmla="*/ 3074951 h 3149193"/>
                <a:gd name="connsiteX11" fmla="*/ 10795894 w 12191992"/>
                <a:gd name="connsiteY11" fmla="*/ 3094268 h 3149193"/>
                <a:gd name="connsiteX12" fmla="*/ 11253830 w 12191992"/>
                <a:gd name="connsiteY12" fmla="*/ 3094268 h 3149193"/>
                <a:gd name="connsiteX13" fmla="*/ 11273147 w 12191992"/>
                <a:gd name="connsiteY13" fmla="*/ 3074951 h 3149193"/>
                <a:gd name="connsiteX14" fmla="*/ 11273147 w 12191992"/>
                <a:gd name="connsiteY14" fmla="*/ 2730004 h 3149193"/>
                <a:gd name="connsiteX15" fmla="*/ 11253830 w 12191992"/>
                <a:gd name="connsiteY15" fmla="*/ 2710687 h 3149193"/>
                <a:gd name="connsiteX16" fmla="*/ 10225029 w 12191992"/>
                <a:gd name="connsiteY16" fmla="*/ 2710687 h 3149193"/>
                <a:gd name="connsiteX17" fmla="*/ 10205712 w 12191992"/>
                <a:gd name="connsiteY17" fmla="*/ 2730004 h 3149193"/>
                <a:gd name="connsiteX18" fmla="*/ 10205712 w 12191992"/>
                <a:gd name="connsiteY18" fmla="*/ 3074951 h 3149193"/>
                <a:gd name="connsiteX19" fmla="*/ 10225029 w 12191992"/>
                <a:gd name="connsiteY19" fmla="*/ 3094268 h 3149193"/>
                <a:gd name="connsiteX20" fmla="*/ 10682965 w 12191992"/>
                <a:gd name="connsiteY20" fmla="*/ 3094268 h 3149193"/>
                <a:gd name="connsiteX21" fmla="*/ 10702282 w 12191992"/>
                <a:gd name="connsiteY21" fmla="*/ 3074951 h 3149193"/>
                <a:gd name="connsiteX22" fmla="*/ 10702282 w 12191992"/>
                <a:gd name="connsiteY22" fmla="*/ 2730004 h 3149193"/>
                <a:gd name="connsiteX23" fmla="*/ 10682965 w 12191992"/>
                <a:gd name="connsiteY23" fmla="*/ 2710687 h 3149193"/>
                <a:gd name="connsiteX24" fmla="*/ 9654164 w 12191992"/>
                <a:gd name="connsiteY24" fmla="*/ 2710687 h 3149193"/>
                <a:gd name="connsiteX25" fmla="*/ 9634847 w 12191992"/>
                <a:gd name="connsiteY25" fmla="*/ 2730004 h 3149193"/>
                <a:gd name="connsiteX26" fmla="*/ 9634847 w 12191992"/>
                <a:gd name="connsiteY26" fmla="*/ 3074951 h 3149193"/>
                <a:gd name="connsiteX27" fmla="*/ 9654164 w 12191992"/>
                <a:gd name="connsiteY27" fmla="*/ 3094268 h 3149193"/>
                <a:gd name="connsiteX28" fmla="*/ 10112100 w 12191992"/>
                <a:gd name="connsiteY28" fmla="*/ 3094268 h 3149193"/>
                <a:gd name="connsiteX29" fmla="*/ 10131417 w 12191992"/>
                <a:gd name="connsiteY29" fmla="*/ 3074951 h 3149193"/>
                <a:gd name="connsiteX30" fmla="*/ 10131417 w 12191992"/>
                <a:gd name="connsiteY30" fmla="*/ 2730004 h 3149193"/>
                <a:gd name="connsiteX31" fmla="*/ 10112100 w 12191992"/>
                <a:gd name="connsiteY31" fmla="*/ 2710687 h 3149193"/>
                <a:gd name="connsiteX32" fmla="*/ 9083299 w 12191992"/>
                <a:gd name="connsiteY32" fmla="*/ 2710687 h 3149193"/>
                <a:gd name="connsiteX33" fmla="*/ 9063982 w 12191992"/>
                <a:gd name="connsiteY33" fmla="*/ 2730004 h 3149193"/>
                <a:gd name="connsiteX34" fmla="*/ 9063982 w 12191992"/>
                <a:gd name="connsiteY34" fmla="*/ 3074951 h 3149193"/>
                <a:gd name="connsiteX35" fmla="*/ 9083299 w 12191992"/>
                <a:gd name="connsiteY35" fmla="*/ 3094268 h 3149193"/>
                <a:gd name="connsiteX36" fmla="*/ 9541235 w 12191992"/>
                <a:gd name="connsiteY36" fmla="*/ 3094268 h 3149193"/>
                <a:gd name="connsiteX37" fmla="*/ 9560552 w 12191992"/>
                <a:gd name="connsiteY37" fmla="*/ 3074951 h 3149193"/>
                <a:gd name="connsiteX38" fmla="*/ 9560552 w 12191992"/>
                <a:gd name="connsiteY38" fmla="*/ 2730004 h 3149193"/>
                <a:gd name="connsiteX39" fmla="*/ 9541235 w 12191992"/>
                <a:gd name="connsiteY39" fmla="*/ 2710687 h 3149193"/>
                <a:gd name="connsiteX40" fmla="*/ 8512434 w 12191992"/>
                <a:gd name="connsiteY40" fmla="*/ 2710687 h 3149193"/>
                <a:gd name="connsiteX41" fmla="*/ 8493117 w 12191992"/>
                <a:gd name="connsiteY41" fmla="*/ 2730004 h 3149193"/>
                <a:gd name="connsiteX42" fmla="*/ 8493117 w 12191992"/>
                <a:gd name="connsiteY42" fmla="*/ 3074951 h 3149193"/>
                <a:gd name="connsiteX43" fmla="*/ 8512434 w 12191992"/>
                <a:gd name="connsiteY43" fmla="*/ 3094268 h 3149193"/>
                <a:gd name="connsiteX44" fmla="*/ 8970370 w 12191992"/>
                <a:gd name="connsiteY44" fmla="*/ 3094268 h 3149193"/>
                <a:gd name="connsiteX45" fmla="*/ 8989687 w 12191992"/>
                <a:gd name="connsiteY45" fmla="*/ 3074951 h 3149193"/>
                <a:gd name="connsiteX46" fmla="*/ 8989687 w 12191992"/>
                <a:gd name="connsiteY46" fmla="*/ 2730004 h 3149193"/>
                <a:gd name="connsiteX47" fmla="*/ 8970370 w 12191992"/>
                <a:gd name="connsiteY47" fmla="*/ 2710687 h 3149193"/>
                <a:gd name="connsiteX48" fmla="*/ 7941569 w 12191992"/>
                <a:gd name="connsiteY48" fmla="*/ 2710687 h 3149193"/>
                <a:gd name="connsiteX49" fmla="*/ 7922252 w 12191992"/>
                <a:gd name="connsiteY49" fmla="*/ 2730004 h 3149193"/>
                <a:gd name="connsiteX50" fmla="*/ 7922252 w 12191992"/>
                <a:gd name="connsiteY50" fmla="*/ 3074951 h 3149193"/>
                <a:gd name="connsiteX51" fmla="*/ 7941569 w 12191992"/>
                <a:gd name="connsiteY51" fmla="*/ 3094268 h 3149193"/>
                <a:gd name="connsiteX52" fmla="*/ 8399505 w 12191992"/>
                <a:gd name="connsiteY52" fmla="*/ 3094268 h 3149193"/>
                <a:gd name="connsiteX53" fmla="*/ 8418822 w 12191992"/>
                <a:gd name="connsiteY53" fmla="*/ 3074951 h 3149193"/>
                <a:gd name="connsiteX54" fmla="*/ 8418822 w 12191992"/>
                <a:gd name="connsiteY54" fmla="*/ 2730004 h 3149193"/>
                <a:gd name="connsiteX55" fmla="*/ 8399505 w 12191992"/>
                <a:gd name="connsiteY55" fmla="*/ 2710687 h 3149193"/>
                <a:gd name="connsiteX56" fmla="*/ 7370704 w 12191992"/>
                <a:gd name="connsiteY56" fmla="*/ 2710687 h 3149193"/>
                <a:gd name="connsiteX57" fmla="*/ 7351387 w 12191992"/>
                <a:gd name="connsiteY57" fmla="*/ 2730004 h 3149193"/>
                <a:gd name="connsiteX58" fmla="*/ 7351387 w 12191992"/>
                <a:gd name="connsiteY58" fmla="*/ 3074951 h 3149193"/>
                <a:gd name="connsiteX59" fmla="*/ 7370704 w 12191992"/>
                <a:gd name="connsiteY59" fmla="*/ 3094268 h 3149193"/>
                <a:gd name="connsiteX60" fmla="*/ 7828640 w 12191992"/>
                <a:gd name="connsiteY60" fmla="*/ 3094268 h 3149193"/>
                <a:gd name="connsiteX61" fmla="*/ 7847957 w 12191992"/>
                <a:gd name="connsiteY61" fmla="*/ 3074951 h 3149193"/>
                <a:gd name="connsiteX62" fmla="*/ 7847957 w 12191992"/>
                <a:gd name="connsiteY62" fmla="*/ 2730004 h 3149193"/>
                <a:gd name="connsiteX63" fmla="*/ 7828640 w 12191992"/>
                <a:gd name="connsiteY63" fmla="*/ 2710687 h 3149193"/>
                <a:gd name="connsiteX64" fmla="*/ 6799839 w 12191992"/>
                <a:gd name="connsiteY64" fmla="*/ 2710687 h 3149193"/>
                <a:gd name="connsiteX65" fmla="*/ 6780522 w 12191992"/>
                <a:gd name="connsiteY65" fmla="*/ 2730004 h 3149193"/>
                <a:gd name="connsiteX66" fmla="*/ 6780522 w 12191992"/>
                <a:gd name="connsiteY66" fmla="*/ 3074951 h 3149193"/>
                <a:gd name="connsiteX67" fmla="*/ 6799839 w 12191992"/>
                <a:gd name="connsiteY67" fmla="*/ 3094268 h 3149193"/>
                <a:gd name="connsiteX68" fmla="*/ 7257775 w 12191992"/>
                <a:gd name="connsiteY68" fmla="*/ 3094268 h 3149193"/>
                <a:gd name="connsiteX69" fmla="*/ 7277092 w 12191992"/>
                <a:gd name="connsiteY69" fmla="*/ 3074951 h 3149193"/>
                <a:gd name="connsiteX70" fmla="*/ 7277092 w 12191992"/>
                <a:gd name="connsiteY70" fmla="*/ 2730004 h 3149193"/>
                <a:gd name="connsiteX71" fmla="*/ 7257775 w 12191992"/>
                <a:gd name="connsiteY71" fmla="*/ 2710687 h 3149193"/>
                <a:gd name="connsiteX72" fmla="*/ 6228974 w 12191992"/>
                <a:gd name="connsiteY72" fmla="*/ 2710687 h 3149193"/>
                <a:gd name="connsiteX73" fmla="*/ 6209657 w 12191992"/>
                <a:gd name="connsiteY73" fmla="*/ 2730004 h 3149193"/>
                <a:gd name="connsiteX74" fmla="*/ 6209657 w 12191992"/>
                <a:gd name="connsiteY74" fmla="*/ 3074951 h 3149193"/>
                <a:gd name="connsiteX75" fmla="*/ 6228974 w 12191992"/>
                <a:gd name="connsiteY75" fmla="*/ 3094268 h 3149193"/>
                <a:gd name="connsiteX76" fmla="*/ 6686910 w 12191992"/>
                <a:gd name="connsiteY76" fmla="*/ 3094268 h 3149193"/>
                <a:gd name="connsiteX77" fmla="*/ 6706227 w 12191992"/>
                <a:gd name="connsiteY77" fmla="*/ 3074951 h 3149193"/>
                <a:gd name="connsiteX78" fmla="*/ 6706227 w 12191992"/>
                <a:gd name="connsiteY78" fmla="*/ 2730004 h 3149193"/>
                <a:gd name="connsiteX79" fmla="*/ 6686910 w 12191992"/>
                <a:gd name="connsiteY79" fmla="*/ 2710687 h 3149193"/>
                <a:gd name="connsiteX80" fmla="*/ 5658110 w 12191992"/>
                <a:gd name="connsiteY80" fmla="*/ 2710687 h 3149193"/>
                <a:gd name="connsiteX81" fmla="*/ 5638793 w 12191992"/>
                <a:gd name="connsiteY81" fmla="*/ 2730004 h 3149193"/>
                <a:gd name="connsiteX82" fmla="*/ 5638793 w 12191992"/>
                <a:gd name="connsiteY82" fmla="*/ 3074951 h 3149193"/>
                <a:gd name="connsiteX83" fmla="*/ 5658110 w 12191992"/>
                <a:gd name="connsiteY83" fmla="*/ 3094268 h 3149193"/>
                <a:gd name="connsiteX84" fmla="*/ 6116045 w 12191992"/>
                <a:gd name="connsiteY84" fmla="*/ 3094268 h 3149193"/>
                <a:gd name="connsiteX85" fmla="*/ 6135362 w 12191992"/>
                <a:gd name="connsiteY85" fmla="*/ 3074951 h 3149193"/>
                <a:gd name="connsiteX86" fmla="*/ 6135362 w 12191992"/>
                <a:gd name="connsiteY86" fmla="*/ 2730004 h 3149193"/>
                <a:gd name="connsiteX87" fmla="*/ 6116045 w 12191992"/>
                <a:gd name="connsiteY87" fmla="*/ 2710687 h 3149193"/>
                <a:gd name="connsiteX88" fmla="*/ 5087245 w 12191992"/>
                <a:gd name="connsiteY88" fmla="*/ 2710687 h 3149193"/>
                <a:gd name="connsiteX89" fmla="*/ 5067929 w 12191992"/>
                <a:gd name="connsiteY89" fmla="*/ 2730004 h 3149193"/>
                <a:gd name="connsiteX90" fmla="*/ 5067929 w 12191992"/>
                <a:gd name="connsiteY90" fmla="*/ 3074951 h 3149193"/>
                <a:gd name="connsiteX91" fmla="*/ 5087245 w 12191992"/>
                <a:gd name="connsiteY91" fmla="*/ 3094268 h 3149193"/>
                <a:gd name="connsiteX92" fmla="*/ 5545181 w 12191992"/>
                <a:gd name="connsiteY92" fmla="*/ 3094268 h 3149193"/>
                <a:gd name="connsiteX93" fmla="*/ 5564497 w 12191992"/>
                <a:gd name="connsiteY93" fmla="*/ 3074951 h 3149193"/>
                <a:gd name="connsiteX94" fmla="*/ 5564497 w 12191992"/>
                <a:gd name="connsiteY94" fmla="*/ 2730004 h 3149193"/>
                <a:gd name="connsiteX95" fmla="*/ 5545181 w 12191992"/>
                <a:gd name="connsiteY95" fmla="*/ 2710687 h 3149193"/>
                <a:gd name="connsiteX96" fmla="*/ 4516380 w 12191992"/>
                <a:gd name="connsiteY96" fmla="*/ 2710687 h 3149193"/>
                <a:gd name="connsiteX97" fmla="*/ 4497062 w 12191992"/>
                <a:gd name="connsiteY97" fmla="*/ 2730004 h 3149193"/>
                <a:gd name="connsiteX98" fmla="*/ 4497062 w 12191992"/>
                <a:gd name="connsiteY98" fmla="*/ 3074951 h 3149193"/>
                <a:gd name="connsiteX99" fmla="*/ 4516380 w 12191992"/>
                <a:gd name="connsiteY99" fmla="*/ 3094268 h 3149193"/>
                <a:gd name="connsiteX100" fmla="*/ 4974315 w 12191992"/>
                <a:gd name="connsiteY100" fmla="*/ 3094268 h 3149193"/>
                <a:gd name="connsiteX101" fmla="*/ 4993634 w 12191992"/>
                <a:gd name="connsiteY101" fmla="*/ 3074951 h 3149193"/>
                <a:gd name="connsiteX102" fmla="*/ 4993634 w 12191992"/>
                <a:gd name="connsiteY102" fmla="*/ 2730004 h 3149193"/>
                <a:gd name="connsiteX103" fmla="*/ 4974315 w 12191992"/>
                <a:gd name="connsiteY103" fmla="*/ 2710687 h 3149193"/>
                <a:gd name="connsiteX104" fmla="*/ 3945516 w 12191992"/>
                <a:gd name="connsiteY104" fmla="*/ 2710687 h 3149193"/>
                <a:gd name="connsiteX105" fmla="*/ 3926199 w 12191992"/>
                <a:gd name="connsiteY105" fmla="*/ 2730004 h 3149193"/>
                <a:gd name="connsiteX106" fmla="*/ 3926199 w 12191992"/>
                <a:gd name="connsiteY106" fmla="*/ 3074951 h 3149193"/>
                <a:gd name="connsiteX107" fmla="*/ 3945516 w 12191992"/>
                <a:gd name="connsiteY107" fmla="*/ 3094268 h 3149193"/>
                <a:gd name="connsiteX108" fmla="*/ 4403451 w 12191992"/>
                <a:gd name="connsiteY108" fmla="*/ 3094268 h 3149193"/>
                <a:gd name="connsiteX109" fmla="*/ 4422768 w 12191992"/>
                <a:gd name="connsiteY109" fmla="*/ 3074951 h 3149193"/>
                <a:gd name="connsiteX110" fmla="*/ 4422768 w 12191992"/>
                <a:gd name="connsiteY110" fmla="*/ 2730004 h 3149193"/>
                <a:gd name="connsiteX111" fmla="*/ 4403451 w 12191992"/>
                <a:gd name="connsiteY111" fmla="*/ 2710687 h 3149193"/>
                <a:gd name="connsiteX112" fmla="*/ 3374650 w 12191992"/>
                <a:gd name="connsiteY112" fmla="*/ 2710687 h 3149193"/>
                <a:gd name="connsiteX113" fmla="*/ 3355333 w 12191992"/>
                <a:gd name="connsiteY113" fmla="*/ 2730004 h 3149193"/>
                <a:gd name="connsiteX114" fmla="*/ 3355333 w 12191992"/>
                <a:gd name="connsiteY114" fmla="*/ 3074951 h 3149193"/>
                <a:gd name="connsiteX115" fmla="*/ 3374650 w 12191992"/>
                <a:gd name="connsiteY115" fmla="*/ 3094268 h 3149193"/>
                <a:gd name="connsiteX116" fmla="*/ 3832586 w 12191992"/>
                <a:gd name="connsiteY116" fmla="*/ 3094268 h 3149193"/>
                <a:gd name="connsiteX117" fmla="*/ 3851903 w 12191992"/>
                <a:gd name="connsiteY117" fmla="*/ 3074951 h 3149193"/>
                <a:gd name="connsiteX118" fmla="*/ 3851903 w 12191992"/>
                <a:gd name="connsiteY118" fmla="*/ 2730004 h 3149193"/>
                <a:gd name="connsiteX119" fmla="*/ 3832586 w 12191992"/>
                <a:gd name="connsiteY119" fmla="*/ 2710687 h 3149193"/>
                <a:gd name="connsiteX120" fmla="*/ 2803786 w 12191992"/>
                <a:gd name="connsiteY120" fmla="*/ 2710687 h 3149193"/>
                <a:gd name="connsiteX121" fmla="*/ 2784468 w 12191992"/>
                <a:gd name="connsiteY121" fmla="*/ 2730004 h 3149193"/>
                <a:gd name="connsiteX122" fmla="*/ 2784468 w 12191992"/>
                <a:gd name="connsiteY122" fmla="*/ 3074951 h 3149193"/>
                <a:gd name="connsiteX123" fmla="*/ 2803786 w 12191992"/>
                <a:gd name="connsiteY123" fmla="*/ 3094268 h 3149193"/>
                <a:gd name="connsiteX124" fmla="*/ 3261722 w 12191992"/>
                <a:gd name="connsiteY124" fmla="*/ 3094268 h 3149193"/>
                <a:gd name="connsiteX125" fmla="*/ 3281039 w 12191992"/>
                <a:gd name="connsiteY125" fmla="*/ 3074951 h 3149193"/>
                <a:gd name="connsiteX126" fmla="*/ 3281039 w 12191992"/>
                <a:gd name="connsiteY126" fmla="*/ 2730004 h 3149193"/>
                <a:gd name="connsiteX127" fmla="*/ 3261722 w 12191992"/>
                <a:gd name="connsiteY127" fmla="*/ 2710687 h 3149193"/>
                <a:gd name="connsiteX128" fmla="*/ 2232920 w 12191992"/>
                <a:gd name="connsiteY128" fmla="*/ 2710687 h 3149193"/>
                <a:gd name="connsiteX129" fmla="*/ 2213603 w 12191992"/>
                <a:gd name="connsiteY129" fmla="*/ 2730004 h 3149193"/>
                <a:gd name="connsiteX130" fmla="*/ 2213603 w 12191992"/>
                <a:gd name="connsiteY130" fmla="*/ 3074951 h 3149193"/>
                <a:gd name="connsiteX131" fmla="*/ 2232920 w 12191992"/>
                <a:gd name="connsiteY131" fmla="*/ 3094268 h 3149193"/>
                <a:gd name="connsiteX132" fmla="*/ 2690856 w 12191992"/>
                <a:gd name="connsiteY132" fmla="*/ 3094268 h 3149193"/>
                <a:gd name="connsiteX133" fmla="*/ 2710173 w 12191992"/>
                <a:gd name="connsiteY133" fmla="*/ 3074951 h 3149193"/>
                <a:gd name="connsiteX134" fmla="*/ 2710173 w 12191992"/>
                <a:gd name="connsiteY134" fmla="*/ 2730004 h 3149193"/>
                <a:gd name="connsiteX135" fmla="*/ 2690856 w 12191992"/>
                <a:gd name="connsiteY135" fmla="*/ 2710687 h 3149193"/>
                <a:gd name="connsiteX136" fmla="*/ 1662055 w 12191992"/>
                <a:gd name="connsiteY136" fmla="*/ 2710687 h 3149193"/>
                <a:gd name="connsiteX137" fmla="*/ 1642738 w 12191992"/>
                <a:gd name="connsiteY137" fmla="*/ 2730004 h 3149193"/>
                <a:gd name="connsiteX138" fmla="*/ 1642738 w 12191992"/>
                <a:gd name="connsiteY138" fmla="*/ 3074951 h 3149193"/>
                <a:gd name="connsiteX139" fmla="*/ 1662055 w 12191992"/>
                <a:gd name="connsiteY139" fmla="*/ 3094268 h 3149193"/>
                <a:gd name="connsiteX140" fmla="*/ 2119991 w 12191992"/>
                <a:gd name="connsiteY140" fmla="*/ 3094268 h 3149193"/>
                <a:gd name="connsiteX141" fmla="*/ 2139308 w 12191992"/>
                <a:gd name="connsiteY141" fmla="*/ 3074951 h 3149193"/>
                <a:gd name="connsiteX142" fmla="*/ 2139308 w 12191992"/>
                <a:gd name="connsiteY142" fmla="*/ 2730004 h 3149193"/>
                <a:gd name="connsiteX143" fmla="*/ 2119991 w 12191992"/>
                <a:gd name="connsiteY143" fmla="*/ 2710687 h 3149193"/>
                <a:gd name="connsiteX144" fmla="*/ 1091190 w 12191992"/>
                <a:gd name="connsiteY144" fmla="*/ 2710687 h 3149193"/>
                <a:gd name="connsiteX145" fmla="*/ 1071873 w 12191992"/>
                <a:gd name="connsiteY145" fmla="*/ 2730004 h 3149193"/>
                <a:gd name="connsiteX146" fmla="*/ 1071873 w 12191992"/>
                <a:gd name="connsiteY146" fmla="*/ 3074951 h 3149193"/>
                <a:gd name="connsiteX147" fmla="*/ 1091190 w 12191992"/>
                <a:gd name="connsiteY147" fmla="*/ 3094268 h 3149193"/>
                <a:gd name="connsiteX148" fmla="*/ 1549126 w 12191992"/>
                <a:gd name="connsiteY148" fmla="*/ 3094268 h 3149193"/>
                <a:gd name="connsiteX149" fmla="*/ 1568443 w 12191992"/>
                <a:gd name="connsiteY149" fmla="*/ 3074951 h 3149193"/>
                <a:gd name="connsiteX150" fmla="*/ 1568443 w 12191992"/>
                <a:gd name="connsiteY150" fmla="*/ 2730004 h 3149193"/>
                <a:gd name="connsiteX151" fmla="*/ 1549126 w 12191992"/>
                <a:gd name="connsiteY151" fmla="*/ 2710687 h 3149193"/>
                <a:gd name="connsiteX152" fmla="*/ 520325 w 12191992"/>
                <a:gd name="connsiteY152" fmla="*/ 2710687 h 3149193"/>
                <a:gd name="connsiteX153" fmla="*/ 501008 w 12191992"/>
                <a:gd name="connsiteY153" fmla="*/ 2730004 h 3149193"/>
                <a:gd name="connsiteX154" fmla="*/ 501008 w 12191992"/>
                <a:gd name="connsiteY154" fmla="*/ 3074951 h 3149193"/>
                <a:gd name="connsiteX155" fmla="*/ 520325 w 12191992"/>
                <a:gd name="connsiteY155" fmla="*/ 3094268 h 3149193"/>
                <a:gd name="connsiteX156" fmla="*/ 978261 w 12191992"/>
                <a:gd name="connsiteY156" fmla="*/ 3094268 h 3149193"/>
                <a:gd name="connsiteX157" fmla="*/ 997578 w 12191992"/>
                <a:gd name="connsiteY157" fmla="*/ 3074951 h 3149193"/>
                <a:gd name="connsiteX158" fmla="*/ 997578 w 12191992"/>
                <a:gd name="connsiteY158" fmla="*/ 2730004 h 3149193"/>
                <a:gd name="connsiteX159" fmla="*/ 978261 w 12191992"/>
                <a:gd name="connsiteY159" fmla="*/ 2710687 h 3149193"/>
                <a:gd name="connsiteX160" fmla="*/ 11366759 w 12191992"/>
                <a:gd name="connsiteY160" fmla="*/ 60135 h 3149193"/>
                <a:gd name="connsiteX161" fmla="*/ 11347442 w 12191992"/>
                <a:gd name="connsiteY161" fmla="*/ 79452 h 3149193"/>
                <a:gd name="connsiteX162" fmla="*/ 11347442 w 12191992"/>
                <a:gd name="connsiteY162" fmla="*/ 424399 h 3149193"/>
                <a:gd name="connsiteX163" fmla="*/ 11366759 w 12191992"/>
                <a:gd name="connsiteY163" fmla="*/ 443716 h 3149193"/>
                <a:gd name="connsiteX164" fmla="*/ 11824695 w 12191992"/>
                <a:gd name="connsiteY164" fmla="*/ 443716 h 3149193"/>
                <a:gd name="connsiteX165" fmla="*/ 11844012 w 12191992"/>
                <a:gd name="connsiteY165" fmla="*/ 424399 h 3149193"/>
                <a:gd name="connsiteX166" fmla="*/ 11844012 w 12191992"/>
                <a:gd name="connsiteY166" fmla="*/ 79452 h 3149193"/>
                <a:gd name="connsiteX167" fmla="*/ 11824695 w 12191992"/>
                <a:gd name="connsiteY167" fmla="*/ 60135 h 3149193"/>
                <a:gd name="connsiteX168" fmla="*/ 10795894 w 12191992"/>
                <a:gd name="connsiteY168" fmla="*/ 60135 h 3149193"/>
                <a:gd name="connsiteX169" fmla="*/ 10776577 w 12191992"/>
                <a:gd name="connsiteY169" fmla="*/ 79452 h 3149193"/>
                <a:gd name="connsiteX170" fmla="*/ 10776577 w 12191992"/>
                <a:gd name="connsiteY170" fmla="*/ 424399 h 3149193"/>
                <a:gd name="connsiteX171" fmla="*/ 10795894 w 12191992"/>
                <a:gd name="connsiteY171" fmla="*/ 443716 h 3149193"/>
                <a:gd name="connsiteX172" fmla="*/ 11253830 w 12191992"/>
                <a:gd name="connsiteY172" fmla="*/ 443716 h 3149193"/>
                <a:gd name="connsiteX173" fmla="*/ 11273147 w 12191992"/>
                <a:gd name="connsiteY173" fmla="*/ 424399 h 3149193"/>
                <a:gd name="connsiteX174" fmla="*/ 11273147 w 12191992"/>
                <a:gd name="connsiteY174" fmla="*/ 79452 h 3149193"/>
                <a:gd name="connsiteX175" fmla="*/ 11253830 w 12191992"/>
                <a:gd name="connsiteY175" fmla="*/ 60135 h 3149193"/>
                <a:gd name="connsiteX176" fmla="*/ 10225029 w 12191992"/>
                <a:gd name="connsiteY176" fmla="*/ 60135 h 3149193"/>
                <a:gd name="connsiteX177" fmla="*/ 10205712 w 12191992"/>
                <a:gd name="connsiteY177" fmla="*/ 79452 h 3149193"/>
                <a:gd name="connsiteX178" fmla="*/ 10205712 w 12191992"/>
                <a:gd name="connsiteY178" fmla="*/ 424399 h 3149193"/>
                <a:gd name="connsiteX179" fmla="*/ 10225029 w 12191992"/>
                <a:gd name="connsiteY179" fmla="*/ 443716 h 3149193"/>
                <a:gd name="connsiteX180" fmla="*/ 10682965 w 12191992"/>
                <a:gd name="connsiteY180" fmla="*/ 443716 h 3149193"/>
                <a:gd name="connsiteX181" fmla="*/ 10702282 w 12191992"/>
                <a:gd name="connsiteY181" fmla="*/ 424399 h 3149193"/>
                <a:gd name="connsiteX182" fmla="*/ 10702282 w 12191992"/>
                <a:gd name="connsiteY182" fmla="*/ 79452 h 3149193"/>
                <a:gd name="connsiteX183" fmla="*/ 10682965 w 12191992"/>
                <a:gd name="connsiteY183" fmla="*/ 60135 h 3149193"/>
                <a:gd name="connsiteX184" fmla="*/ 9654164 w 12191992"/>
                <a:gd name="connsiteY184" fmla="*/ 60135 h 3149193"/>
                <a:gd name="connsiteX185" fmla="*/ 9634847 w 12191992"/>
                <a:gd name="connsiteY185" fmla="*/ 79452 h 3149193"/>
                <a:gd name="connsiteX186" fmla="*/ 9634847 w 12191992"/>
                <a:gd name="connsiteY186" fmla="*/ 424399 h 3149193"/>
                <a:gd name="connsiteX187" fmla="*/ 9654164 w 12191992"/>
                <a:gd name="connsiteY187" fmla="*/ 443716 h 3149193"/>
                <a:gd name="connsiteX188" fmla="*/ 10112100 w 12191992"/>
                <a:gd name="connsiteY188" fmla="*/ 443716 h 3149193"/>
                <a:gd name="connsiteX189" fmla="*/ 10131417 w 12191992"/>
                <a:gd name="connsiteY189" fmla="*/ 424399 h 3149193"/>
                <a:gd name="connsiteX190" fmla="*/ 10131417 w 12191992"/>
                <a:gd name="connsiteY190" fmla="*/ 79452 h 3149193"/>
                <a:gd name="connsiteX191" fmla="*/ 10112100 w 12191992"/>
                <a:gd name="connsiteY191" fmla="*/ 60135 h 3149193"/>
                <a:gd name="connsiteX192" fmla="*/ 9083299 w 12191992"/>
                <a:gd name="connsiteY192" fmla="*/ 60135 h 3149193"/>
                <a:gd name="connsiteX193" fmla="*/ 9063982 w 12191992"/>
                <a:gd name="connsiteY193" fmla="*/ 79452 h 3149193"/>
                <a:gd name="connsiteX194" fmla="*/ 9063982 w 12191992"/>
                <a:gd name="connsiteY194" fmla="*/ 424399 h 3149193"/>
                <a:gd name="connsiteX195" fmla="*/ 9083299 w 12191992"/>
                <a:gd name="connsiteY195" fmla="*/ 443716 h 3149193"/>
                <a:gd name="connsiteX196" fmla="*/ 9541235 w 12191992"/>
                <a:gd name="connsiteY196" fmla="*/ 443716 h 3149193"/>
                <a:gd name="connsiteX197" fmla="*/ 9560552 w 12191992"/>
                <a:gd name="connsiteY197" fmla="*/ 424399 h 3149193"/>
                <a:gd name="connsiteX198" fmla="*/ 9560552 w 12191992"/>
                <a:gd name="connsiteY198" fmla="*/ 79452 h 3149193"/>
                <a:gd name="connsiteX199" fmla="*/ 9541235 w 12191992"/>
                <a:gd name="connsiteY199" fmla="*/ 60135 h 3149193"/>
                <a:gd name="connsiteX200" fmla="*/ 8512434 w 12191992"/>
                <a:gd name="connsiteY200" fmla="*/ 60135 h 3149193"/>
                <a:gd name="connsiteX201" fmla="*/ 8493117 w 12191992"/>
                <a:gd name="connsiteY201" fmla="*/ 79452 h 3149193"/>
                <a:gd name="connsiteX202" fmla="*/ 8493117 w 12191992"/>
                <a:gd name="connsiteY202" fmla="*/ 424399 h 3149193"/>
                <a:gd name="connsiteX203" fmla="*/ 8512434 w 12191992"/>
                <a:gd name="connsiteY203" fmla="*/ 443716 h 3149193"/>
                <a:gd name="connsiteX204" fmla="*/ 8970370 w 12191992"/>
                <a:gd name="connsiteY204" fmla="*/ 443716 h 3149193"/>
                <a:gd name="connsiteX205" fmla="*/ 8989687 w 12191992"/>
                <a:gd name="connsiteY205" fmla="*/ 424399 h 3149193"/>
                <a:gd name="connsiteX206" fmla="*/ 8989687 w 12191992"/>
                <a:gd name="connsiteY206" fmla="*/ 79452 h 3149193"/>
                <a:gd name="connsiteX207" fmla="*/ 8970370 w 12191992"/>
                <a:gd name="connsiteY207" fmla="*/ 60135 h 3149193"/>
                <a:gd name="connsiteX208" fmla="*/ 7941569 w 12191992"/>
                <a:gd name="connsiteY208" fmla="*/ 60135 h 3149193"/>
                <a:gd name="connsiteX209" fmla="*/ 7922252 w 12191992"/>
                <a:gd name="connsiteY209" fmla="*/ 79452 h 3149193"/>
                <a:gd name="connsiteX210" fmla="*/ 7922252 w 12191992"/>
                <a:gd name="connsiteY210" fmla="*/ 424399 h 3149193"/>
                <a:gd name="connsiteX211" fmla="*/ 7941569 w 12191992"/>
                <a:gd name="connsiteY211" fmla="*/ 443716 h 3149193"/>
                <a:gd name="connsiteX212" fmla="*/ 8399505 w 12191992"/>
                <a:gd name="connsiteY212" fmla="*/ 443716 h 3149193"/>
                <a:gd name="connsiteX213" fmla="*/ 8418822 w 12191992"/>
                <a:gd name="connsiteY213" fmla="*/ 424399 h 3149193"/>
                <a:gd name="connsiteX214" fmla="*/ 8418822 w 12191992"/>
                <a:gd name="connsiteY214" fmla="*/ 79452 h 3149193"/>
                <a:gd name="connsiteX215" fmla="*/ 8399505 w 12191992"/>
                <a:gd name="connsiteY215" fmla="*/ 60135 h 3149193"/>
                <a:gd name="connsiteX216" fmla="*/ 7370704 w 12191992"/>
                <a:gd name="connsiteY216" fmla="*/ 60135 h 3149193"/>
                <a:gd name="connsiteX217" fmla="*/ 7351387 w 12191992"/>
                <a:gd name="connsiteY217" fmla="*/ 79452 h 3149193"/>
                <a:gd name="connsiteX218" fmla="*/ 7351387 w 12191992"/>
                <a:gd name="connsiteY218" fmla="*/ 424399 h 3149193"/>
                <a:gd name="connsiteX219" fmla="*/ 7370704 w 12191992"/>
                <a:gd name="connsiteY219" fmla="*/ 443716 h 3149193"/>
                <a:gd name="connsiteX220" fmla="*/ 7828640 w 12191992"/>
                <a:gd name="connsiteY220" fmla="*/ 443716 h 3149193"/>
                <a:gd name="connsiteX221" fmla="*/ 7847957 w 12191992"/>
                <a:gd name="connsiteY221" fmla="*/ 424399 h 3149193"/>
                <a:gd name="connsiteX222" fmla="*/ 7847957 w 12191992"/>
                <a:gd name="connsiteY222" fmla="*/ 79452 h 3149193"/>
                <a:gd name="connsiteX223" fmla="*/ 7828640 w 12191992"/>
                <a:gd name="connsiteY223" fmla="*/ 60135 h 3149193"/>
                <a:gd name="connsiteX224" fmla="*/ 6799839 w 12191992"/>
                <a:gd name="connsiteY224" fmla="*/ 60135 h 3149193"/>
                <a:gd name="connsiteX225" fmla="*/ 6780522 w 12191992"/>
                <a:gd name="connsiteY225" fmla="*/ 79452 h 3149193"/>
                <a:gd name="connsiteX226" fmla="*/ 6780522 w 12191992"/>
                <a:gd name="connsiteY226" fmla="*/ 424399 h 3149193"/>
                <a:gd name="connsiteX227" fmla="*/ 6799839 w 12191992"/>
                <a:gd name="connsiteY227" fmla="*/ 443716 h 3149193"/>
                <a:gd name="connsiteX228" fmla="*/ 7257775 w 12191992"/>
                <a:gd name="connsiteY228" fmla="*/ 443716 h 3149193"/>
                <a:gd name="connsiteX229" fmla="*/ 7277092 w 12191992"/>
                <a:gd name="connsiteY229" fmla="*/ 424399 h 3149193"/>
                <a:gd name="connsiteX230" fmla="*/ 7277092 w 12191992"/>
                <a:gd name="connsiteY230" fmla="*/ 79452 h 3149193"/>
                <a:gd name="connsiteX231" fmla="*/ 7257775 w 12191992"/>
                <a:gd name="connsiteY231" fmla="*/ 60135 h 3149193"/>
                <a:gd name="connsiteX232" fmla="*/ 6228974 w 12191992"/>
                <a:gd name="connsiteY232" fmla="*/ 60135 h 3149193"/>
                <a:gd name="connsiteX233" fmla="*/ 6209657 w 12191992"/>
                <a:gd name="connsiteY233" fmla="*/ 79452 h 3149193"/>
                <a:gd name="connsiteX234" fmla="*/ 6209657 w 12191992"/>
                <a:gd name="connsiteY234" fmla="*/ 424399 h 3149193"/>
                <a:gd name="connsiteX235" fmla="*/ 6228974 w 12191992"/>
                <a:gd name="connsiteY235" fmla="*/ 443716 h 3149193"/>
                <a:gd name="connsiteX236" fmla="*/ 6686910 w 12191992"/>
                <a:gd name="connsiteY236" fmla="*/ 443716 h 3149193"/>
                <a:gd name="connsiteX237" fmla="*/ 6706227 w 12191992"/>
                <a:gd name="connsiteY237" fmla="*/ 424399 h 3149193"/>
                <a:gd name="connsiteX238" fmla="*/ 6706227 w 12191992"/>
                <a:gd name="connsiteY238" fmla="*/ 79452 h 3149193"/>
                <a:gd name="connsiteX239" fmla="*/ 6686910 w 12191992"/>
                <a:gd name="connsiteY239" fmla="*/ 60135 h 3149193"/>
                <a:gd name="connsiteX240" fmla="*/ 5658111 w 12191992"/>
                <a:gd name="connsiteY240" fmla="*/ 60135 h 3149193"/>
                <a:gd name="connsiteX241" fmla="*/ 5638794 w 12191992"/>
                <a:gd name="connsiteY241" fmla="*/ 79452 h 3149193"/>
                <a:gd name="connsiteX242" fmla="*/ 5638794 w 12191992"/>
                <a:gd name="connsiteY242" fmla="*/ 424399 h 3149193"/>
                <a:gd name="connsiteX243" fmla="*/ 5658111 w 12191992"/>
                <a:gd name="connsiteY243" fmla="*/ 443716 h 3149193"/>
                <a:gd name="connsiteX244" fmla="*/ 6116045 w 12191992"/>
                <a:gd name="connsiteY244" fmla="*/ 443716 h 3149193"/>
                <a:gd name="connsiteX245" fmla="*/ 6135362 w 12191992"/>
                <a:gd name="connsiteY245" fmla="*/ 424399 h 3149193"/>
                <a:gd name="connsiteX246" fmla="*/ 6135362 w 12191992"/>
                <a:gd name="connsiteY246" fmla="*/ 79452 h 3149193"/>
                <a:gd name="connsiteX247" fmla="*/ 6116045 w 12191992"/>
                <a:gd name="connsiteY247" fmla="*/ 60135 h 3149193"/>
                <a:gd name="connsiteX248" fmla="*/ 5087250 w 12191992"/>
                <a:gd name="connsiteY248" fmla="*/ 60135 h 3149193"/>
                <a:gd name="connsiteX249" fmla="*/ 5067931 w 12191992"/>
                <a:gd name="connsiteY249" fmla="*/ 79452 h 3149193"/>
                <a:gd name="connsiteX250" fmla="*/ 5067931 w 12191992"/>
                <a:gd name="connsiteY250" fmla="*/ 424399 h 3149193"/>
                <a:gd name="connsiteX251" fmla="*/ 5087250 w 12191992"/>
                <a:gd name="connsiteY251" fmla="*/ 443716 h 3149193"/>
                <a:gd name="connsiteX252" fmla="*/ 5545182 w 12191992"/>
                <a:gd name="connsiteY252" fmla="*/ 443716 h 3149193"/>
                <a:gd name="connsiteX253" fmla="*/ 5564498 w 12191992"/>
                <a:gd name="connsiteY253" fmla="*/ 424399 h 3149193"/>
                <a:gd name="connsiteX254" fmla="*/ 5564498 w 12191992"/>
                <a:gd name="connsiteY254" fmla="*/ 79452 h 3149193"/>
                <a:gd name="connsiteX255" fmla="*/ 5545182 w 12191992"/>
                <a:gd name="connsiteY255" fmla="*/ 60135 h 3149193"/>
                <a:gd name="connsiteX256" fmla="*/ 4516381 w 12191992"/>
                <a:gd name="connsiteY256" fmla="*/ 60135 h 3149193"/>
                <a:gd name="connsiteX257" fmla="*/ 4497064 w 12191992"/>
                <a:gd name="connsiteY257" fmla="*/ 79452 h 3149193"/>
                <a:gd name="connsiteX258" fmla="*/ 4497064 w 12191992"/>
                <a:gd name="connsiteY258" fmla="*/ 424399 h 3149193"/>
                <a:gd name="connsiteX259" fmla="*/ 4516381 w 12191992"/>
                <a:gd name="connsiteY259" fmla="*/ 443716 h 3149193"/>
                <a:gd name="connsiteX260" fmla="*/ 4974317 w 12191992"/>
                <a:gd name="connsiteY260" fmla="*/ 443716 h 3149193"/>
                <a:gd name="connsiteX261" fmla="*/ 4993636 w 12191992"/>
                <a:gd name="connsiteY261" fmla="*/ 424399 h 3149193"/>
                <a:gd name="connsiteX262" fmla="*/ 4993636 w 12191992"/>
                <a:gd name="connsiteY262" fmla="*/ 79452 h 3149193"/>
                <a:gd name="connsiteX263" fmla="*/ 4974317 w 12191992"/>
                <a:gd name="connsiteY263" fmla="*/ 60135 h 3149193"/>
                <a:gd name="connsiteX264" fmla="*/ 3945520 w 12191992"/>
                <a:gd name="connsiteY264" fmla="*/ 60135 h 3149193"/>
                <a:gd name="connsiteX265" fmla="*/ 3926203 w 12191992"/>
                <a:gd name="connsiteY265" fmla="*/ 79452 h 3149193"/>
                <a:gd name="connsiteX266" fmla="*/ 3926203 w 12191992"/>
                <a:gd name="connsiteY266" fmla="*/ 424399 h 3149193"/>
                <a:gd name="connsiteX267" fmla="*/ 3945520 w 12191992"/>
                <a:gd name="connsiteY267" fmla="*/ 443716 h 3149193"/>
                <a:gd name="connsiteX268" fmla="*/ 4403452 w 12191992"/>
                <a:gd name="connsiteY268" fmla="*/ 443716 h 3149193"/>
                <a:gd name="connsiteX269" fmla="*/ 4422770 w 12191992"/>
                <a:gd name="connsiteY269" fmla="*/ 424399 h 3149193"/>
                <a:gd name="connsiteX270" fmla="*/ 4422770 w 12191992"/>
                <a:gd name="connsiteY270" fmla="*/ 79452 h 3149193"/>
                <a:gd name="connsiteX271" fmla="*/ 4403452 w 12191992"/>
                <a:gd name="connsiteY271" fmla="*/ 60135 h 3149193"/>
                <a:gd name="connsiteX272" fmla="*/ 3374655 w 12191992"/>
                <a:gd name="connsiteY272" fmla="*/ 60135 h 3149193"/>
                <a:gd name="connsiteX273" fmla="*/ 3355338 w 12191992"/>
                <a:gd name="connsiteY273" fmla="*/ 79452 h 3149193"/>
                <a:gd name="connsiteX274" fmla="*/ 3355338 w 12191992"/>
                <a:gd name="connsiteY274" fmla="*/ 424399 h 3149193"/>
                <a:gd name="connsiteX275" fmla="*/ 3374655 w 12191992"/>
                <a:gd name="connsiteY275" fmla="*/ 443716 h 3149193"/>
                <a:gd name="connsiteX276" fmla="*/ 3832590 w 12191992"/>
                <a:gd name="connsiteY276" fmla="*/ 443716 h 3149193"/>
                <a:gd name="connsiteX277" fmla="*/ 3851907 w 12191992"/>
                <a:gd name="connsiteY277" fmla="*/ 424399 h 3149193"/>
                <a:gd name="connsiteX278" fmla="*/ 3851907 w 12191992"/>
                <a:gd name="connsiteY278" fmla="*/ 79452 h 3149193"/>
                <a:gd name="connsiteX279" fmla="*/ 3832590 w 12191992"/>
                <a:gd name="connsiteY279" fmla="*/ 60135 h 3149193"/>
                <a:gd name="connsiteX280" fmla="*/ 2803790 w 12191992"/>
                <a:gd name="connsiteY280" fmla="*/ 60135 h 3149193"/>
                <a:gd name="connsiteX281" fmla="*/ 2784473 w 12191992"/>
                <a:gd name="connsiteY281" fmla="*/ 79452 h 3149193"/>
                <a:gd name="connsiteX282" fmla="*/ 2784473 w 12191992"/>
                <a:gd name="connsiteY282" fmla="*/ 424399 h 3149193"/>
                <a:gd name="connsiteX283" fmla="*/ 2803790 w 12191992"/>
                <a:gd name="connsiteY283" fmla="*/ 443716 h 3149193"/>
                <a:gd name="connsiteX284" fmla="*/ 3261726 w 12191992"/>
                <a:gd name="connsiteY284" fmla="*/ 443716 h 3149193"/>
                <a:gd name="connsiteX285" fmla="*/ 3281043 w 12191992"/>
                <a:gd name="connsiteY285" fmla="*/ 424399 h 3149193"/>
                <a:gd name="connsiteX286" fmla="*/ 3281043 w 12191992"/>
                <a:gd name="connsiteY286" fmla="*/ 79452 h 3149193"/>
                <a:gd name="connsiteX287" fmla="*/ 3261726 w 12191992"/>
                <a:gd name="connsiteY287" fmla="*/ 60135 h 3149193"/>
                <a:gd name="connsiteX288" fmla="*/ 2232924 w 12191992"/>
                <a:gd name="connsiteY288" fmla="*/ 60135 h 3149193"/>
                <a:gd name="connsiteX289" fmla="*/ 2213608 w 12191992"/>
                <a:gd name="connsiteY289" fmla="*/ 79452 h 3149193"/>
                <a:gd name="connsiteX290" fmla="*/ 2213608 w 12191992"/>
                <a:gd name="connsiteY290" fmla="*/ 424399 h 3149193"/>
                <a:gd name="connsiteX291" fmla="*/ 2232924 w 12191992"/>
                <a:gd name="connsiteY291" fmla="*/ 443716 h 3149193"/>
                <a:gd name="connsiteX292" fmla="*/ 2690861 w 12191992"/>
                <a:gd name="connsiteY292" fmla="*/ 443716 h 3149193"/>
                <a:gd name="connsiteX293" fmla="*/ 2710178 w 12191992"/>
                <a:gd name="connsiteY293" fmla="*/ 424399 h 3149193"/>
                <a:gd name="connsiteX294" fmla="*/ 2710178 w 12191992"/>
                <a:gd name="connsiteY294" fmla="*/ 79452 h 3149193"/>
                <a:gd name="connsiteX295" fmla="*/ 2690861 w 12191992"/>
                <a:gd name="connsiteY295" fmla="*/ 60135 h 3149193"/>
                <a:gd name="connsiteX296" fmla="*/ 1662058 w 12191992"/>
                <a:gd name="connsiteY296" fmla="*/ 60135 h 3149193"/>
                <a:gd name="connsiteX297" fmla="*/ 1642742 w 12191992"/>
                <a:gd name="connsiteY297" fmla="*/ 79452 h 3149193"/>
                <a:gd name="connsiteX298" fmla="*/ 1642742 w 12191992"/>
                <a:gd name="connsiteY298" fmla="*/ 424399 h 3149193"/>
                <a:gd name="connsiteX299" fmla="*/ 1662058 w 12191992"/>
                <a:gd name="connsiteY299" fmla="*/ 443716 h 3149193"/>
                <a:gd name="connsiteX300" fmla="*/ 2119995 w 12191992"/>
                <a:gd name="connsiteY300" fmla="*/ 443716 h 3149193"/>
                <a:gd name="connsiteX301" fmla="*/ 2139313 w 12191992"/>
                <a:gd name="connsiteY301" fmla="*/ 424399 h 3149193"/>
                <a:gd name="connsiteX302" fmla="*/ 2139313 w 12191992"/>
                <a:gd name="connsiteY302" fmla="*/ 79452 h 3149193"/>
                <a:gd name="connsiteX303" fmla="*/ 2119995 w 12191992"/>
                <a:gd name="connsiteY303" fmla="*/ 60135 h 3149193"/>
                <a:gd name="connsiteX304" fmla="*/ 1091193 w 12191992"/>
                <a:gd name="connsiteY304" fmla="*/ 60135 h 3149193"/>
                <a:gd name="connsiteX305" fmla="*/ 1071876 w 12191992"/>
                <a:gd name="connsiteY305" fmla="*/ 79452 h 3149193"/>
                <a:gd name="connsiteX306" fmla="*/ 1071876 w 12191992"/>
                <a:gd name="connsiteY306" fmla="*/ 424399 h 3149193"/>
                <a:gd name="connsiteX307" fmla="*/ 1091193 w 12191992"/>
                <a:gd name="connsiteY307" fmla="*/ 443716 h 3149193"/>
                <a:gd name="connsiteX308" fmla="*/ 1549129 w 12191992"/>
                <a:gd name="connsiteY308" fmla="*/ 443716 h 3149193"/>
                <a:gd name="connsiteX309" fmla="*/ 1568446 w 12191992"/>
                <a:gd name="connsiteY309" fmla="*/ 424399 h 3149193"/>
                <a:gd name="connsiteX310" fmla="*/ 1568446 w 12191992"/>
                <a:gd name="connsiteY310" fmla="*/ 79452 h 3149193"/>
                <a:gd name="connsiteX311" fmla="*/ 1549129 w 12191992"/>
                <a:gd name="connsiteY311" fmla="*/ 60135 h 3149193"/>
                <a:gd name="connsiteX312" fmla="*/ 520328 w 12191992"/>
                <a:gd name="connsiteY312" fmla="*/ 60135 h 3149193"/>
                <a:gd name="connsiteX313" fmla="*/ 501011 w 12191992"/>
                <a:gd name="connsiteY313" fmla="*/ 79452 h 3149193"/>
                <a:gd name="connsiteX314" fmla="*/ 501011 w 12191992"/>
                <a:gd name="connsiteY314" fmla="*/ 424399 h 3149193"/>
                <a:gd name="connsiteX315" fmla="*/ 520328 w 12191992"/>
                <a:gd name="connsiteY315" fmla="*/ 443716 h 3149193"/>
                <a:gd name="connsiteX316" fmla="*/ 978264 w 12191992"/>
                <a:gd name="connsiteY316" fmla="*/ 443716 h 3149193"/>
                <a:gd name="connsiteX317" fmla="*/ 997581 w 12191992"/>
                <a:gd name="connsiteY317" fmla="*/ 424399 h 3149193"/>
                <a:gd name="connsiteX318" fmla="*/ 997581 w 12191992"/>
                <a:gd name="connsiteY318" fmla="*/ 79452 h 3149193"/>
                <a:gd name="connsiteX319" fmla="*/ 978264 w 12191992"/>
                <a:gd name="connsiteY319" fmla="*/ 60135 h 3149193"/>
                <a:gd name="connsiteX320" fmla="*/ 0 w 12191992"/>
                <a:gd name="connsiteY320" fmla="*/ 0 h 3149193"/>
                <a:gd name="connsiteX321" fmla="*/ 12191992 w 12191992"/>
                <a:gd name="connsiteY321" fmla="*/ 0 h 3149193"/>
                <a:gd name="connsiteX322" fmla="*/ 12191992 w 12191992"/>
                <a:gd name="connsiteY322" fmla="*/ 60135 h 3149193"/>
                <a:gd name="connsiteX323" fmla="*/ 11937624 w 12191992"/>
                <a:gd name="connsiteY323" fmla="*/ 60135 h 3149193"/>
                <a:gd name="connsiteX324" fmla="*/ 11918307 w 12191992"/>
                <a:gd name="connsiteY324" fmla="*/ 79452 h 3149193"/>
                <a:gd name="connsiteX325" fmla="*/ 11918307 w 12191992"/>
                <a:gd name="connsiteY325" fmla="*/ 424399 h 3149193"/>
                <a:gd name="connsiteX326" fmla="*/ 11937624 w 12191992"/>
                <a:gd name="connsiteY326" fmla="*/ 443716 h 3149193"/>
                <a:gd name="connsiteX327" fmla="*/ 12191992 w 12191992"/>
                <a:gd name="connsiteY327" fmla="*/ 443716 h 3149193"/>
                <a:gd name="connsiteX328" fmla="*/ 12191992 w 12191992"/>
                <a:gd name="connsiteY328" fmla="*/ 2710687 h 3149193"/>
                <a:gd name="connsiteX329" fmla="*/ 11937624 w 12191992"/>
                <a:gd name="connsiteY329" fmla="*/ 2710687 h 3149193"/>
                <a:gd name="connsiteX330" fmla="*/ 11918307 w 12191992"/>
                <a:gd name="connsiteY330" fmla="*/ 2730004 h 3149193"/>
                <a:gd name="connsiteX331" fmla="*/ 11918307 w 12191992"/>
                <a:gd name="connsiteY331" fmla="*/ 3074951 h 3149193"/>
                <a:gd name="connsiteX332" fmla="*/ 11937624 w 12191992"/>
                <a:gd name="connsiteY332" fmla="*/ 3094268 h 3149193"/>
                <a:gd name="connsiteX333" fmla="*/ 12191992 w 12191992"/>
                <a:gd name="connsiteY333" fmla="*/ 3094268 h 3149193"/>
                <a:gd name="connsiteX334" fmla="*/ 12191992 w 12191992"/>
                <a:gd name="connsiteY334" fmla="*/ 3149193 h 3149193"/>
                <a:gd name="connsiteX335" fmla="*/ 0 w 12191992"/>
                <a:gd name="connsiteY335" fmla="*/ 3149193 h 3149193"/>
                <a:gd name="connsiteX336" fmla="*/ 0 w 12191992"/>
                <a:gd name="connsiteY336" fmla="*/ 3094268 h 3149193"/>
                <a:gd name="connsiteX337" fmla="*/ 407395 w 12191992"/>
                <a:gd name="connsiteY337" fmla="*/ 3094268 h 3149193"/>
                <a:gd name="connsiteX338" fmla="*/ 426712 w 12191992"/>
                <a:gd name="connsiteY338" fmla="*/ 3074951 h 3149193"/>
                <a:gd name="connsiteX339" fmla="*/ 426712 w 12191992"/>
                <a:gd name="connsiteY339" fmla="*/ 2730004 h 3149193"/>
                <a:gd name="connsiteX340" fmla="*/ 407395 w 12191992"/>
                <a:gd name="connsiteY340" fmla="*/ 2710687 h 3149193"/>
                <a:gd name="connsiteX341" fmla="*/ 0 w 12191992"/>
                <a:gd name="connsiteY341" fmla="*/ 2710687 h 3149193"/>
                <a:gd name="connsiteX342" fmla="*/ 0 w 12191992"/>
                <a:gd name="connsiteY342" fmla="*/ 443716 h 3149193"/>
                <a:gd name="connsiteX343" fmla="*/ 407399 w 12191992"/>
                <a:gd name="connsiteY343" fmla="*/ 443716 h 3149193"/>
                <a:gd name="connsiteX344" fmla="*/ 426716 w 12191992"/>
                <a:gd name="connsiteY344" fmla="*/ 424399 h 3149193"/>
                <a:gd name="connsiteX345" fmla="*/ 426716 w 12191992"/>
                <a:gd name="connsiteY345" fmla="*/ 79452 h 3149193"/>
                <a:gd name="connsiteX346" fmla="*/ 407399 w 12191992"/>
                <a:gd name="connsiteY346" fmla="*/ 60135 h 3149193"/>
                <a:gd name="connsiteX347" fmla="*/ 0 w 12191992"/>
                <a:gd name="connsiteY347" fmla="*/ 60135 h 314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2191992" h="3149193">
                  <a:moveTo>
                    <a:pt x="11366759" y="2710687"/>
                  </a:moveTo>
                  <a:cubicBezTo>
                    <a:pt x="11356091" y="2710687"/>
                    <a:pt x="11347442" y="2719336"/>
                    <a:pt x="11347442" y="2730004"/>
                  </a:cubicBezTo>
                  <a:lnTo>
                    <a:pt x="11347442" y="3074951"/>
                  </a:lnTo>
                  <a:cubicBezTo>
                    <a:pt x="11347442" y="3085619"/>
                    <a:pt x="11356091" y="3094268"/>
                    <a:pt x="11366759" y="3094268"/>
                  </a:cubicBezTo>
                  <a:lnTo>
                    <a:pt x="11824695" y="3094268"/>
                  </a:lnTo>
                  <a:cubicBezTo>
                    <a:pt x="11835363" y="3094268"/>
                    <a:pt x="11844012" y="3085619"/>
                    <a:pt x="11844012" y="3074951"/>
                  </a:cubicBezTo>
                  <a:lnTo>
                    <a:pt x="11844012" y="2730004"/>
                  </a:lnTo>
                  <a:cubicBezTo>
                    <a:pt x="11844012" y="2719336"/>
                    <a:pt x="11835363" y="2710687"/>
                    <a:pt x="11824695" y="2710687"/>
                  </a:cubicBezTo>
                  <a:close/>
                  <a:moveTo>
                    <a:pt x="10795894" y="2710687"/>
                  </a:moveTo>
                  <a:cubicBezTo>
                    <a:pt x="10785226" y="2710687"/>
                    <a:pt x="10776577" y="2719336"/>
                    <a:pt x="10776577" y="2730004"/>
                  </a:cubicBezTo>
                  <a:lnTo>
                    <a:pt x="10776577" y="3074951"/>
                  </a:lnTo>
                  <a:cubicBezTo>
                    <a:pt x="10776577" y="3085619"/>
                    <a:pt x="10785226" y="3094268"/>
                    <a:pt x="10795894" y="3094268"/>
                  </a:cubicBezTo>
                  <a:lnTo>
                    <a:pt x="11253830" y="3094268"/>
                  </a:lnTo>
                  <a:cubicBezTo>
                    <a:pt x="11264498" y="3094268"/>
                    <a:pt x="11273147" y="3085619"/>
                    <a:pt x="11273147" y="3074951"/>
                  </a:cubicBezTo>
                  <a:lnTo>
                    <a:pt x="11273147" y="2730004"/>
                  </a:lnTo>
                  <a:cubicBezTo>
                    <a:pt x="11273147" y="2719336"/>
                    <a:pt x="11264498" y="2710687"/>
                    <a:pt x="11253830" y="2710687"/>
                  </a:cubicBezTo>
                  <a:close/>
                  <a:moveTo>
                    <a:pt x="10225029" y="2710687"/>
                  </a:moveTo>
                  <a:cubicBezTo>
                    <a:pt x="10214361" y="2710687"/>
                    <a:pt x="10205712" y="2719336"/>
                    <a:pt x="10205712" y="2730004"/>
                  </a:cubicBezTo>
                  <a:lnTo>
                    <a:pt x="10205712" y="3074951"/>
                  </a:lnTo>
                  <a:cubicBezTo>
                    <a:pt x="10205712" y="3085619"/>
                    <a:pt x="10214361" y="3094268"/>
                    <a:pt x="10225029" y="3094268"/>
                  </a:cubicBezTo>
                  <a:lnTo>
                    <a:pt x="10682965" y="3094268"/>
                  </a:lnTo>
                  <a:cubicBezTo>
                    <a:pt x="10693633" y="3094268"/>
                    <a:pt x="10702282" y="3085619"/>
                    <a:pt x="10702282" y="3074951"/>
                  </a:cubicBezTo>
                  <a:lnTo>
                    <a:pt x="10702282" y="2730004"/>
                  </a:lnTo>
                  <a:cubicBezTo>
                    <a:pt x="10702282" y="2719336"/>
                    <a:pt x="10693633" y="2710687"/>
                    <a:pt x="10682965" y="2710687"/>
                  </a:cubicBezTo>
                  <a:close/>
                  <a:moveTo>
                    <a:pt x="9654164" y="2710687"/>
                  </a:moveTo>
                  <a:cubicBezTo>
                    <a:pt x="9643496" y="2710687"/>
                    <a:pt x="9634847" y="2719336"/>
                    <a:pt x="9634847" y="2730004"/>
                  </a:cubicBezTo>
                  <a:lnTo>
                    <a:pt x="9634847" y="3074951"/>
                  </a:lnTo>
                  <a:cubicBezTo>
                    <a:pt x="9634847" y="3085619"/>
                    <a:pt x="9643496" y="3094268"/>
                    <a:pt x="9654164" y="3094268"/>
                  </a:cubicBezTo>
                  <a:lnTo>
                    <a:pt x="10112100" y="3094268"/>
                  </a:lnTo>
                  <a:cubicBezTo>
                    <a:pt x="10122768" y="3094268"/>
                    <a:pt x="10131417" y="3085619"/>
                    <a:pt x="10131417" y="3074951"/>
                  </a:cubicBezTo>
                  <a:lnTo>
                    <a:pt x="10131417" y="2730004"/>
                  </a:lnTo>
                  <a:cubicBezTo>
                    <a:pt x="10131417" y="2719336"/>
                    <a:pt x="10122768" y="2710687"/>
                    <a:pt x="10112100" y="2710687"/>
                  </a:cubicBezTo>
                  <a:close/>
                  <a:moveTo>
                    <a:pt x="9083299" y="2710687"/>
                  </a:moveTo>
                  <a:cubicBezTo>
                    <a:pt x="9072631" y="2710687"/>
                    <a:pt x="9063982" y="2719336"/>
                    <a:pt x="9063982" y="2730004"/>
                  </a:cubicBezTo>
                  <a:lnTo>
                    <a:pt x="9063982" y="3074951"/>
                  </a:lnTo>
                  <a:cubicBezTo>
                    <a:pt x="9063982" y="3085619"/>
                    <a:pt x="9072631" y="3094268"/>
                    <a:pt x="9083299" y="3094268"/>
                  </a:cubicBezTo>
                  <a:lnTo>
                    <a:pt x="9541235" y="3094268"/>
                  </a:lnTo>
                  <a:cubicBezTo>
                    <a:pt x="9551903" y="3094268"/>
                    <a:pt x="9560552" y="3085619"/>
                    <a:pt x="9560552" y="3074951"/>
                  </a:cubicBezTo>
                  <a:lnTo>
                    <a:pt x="9560552" y="2730004"/>
                  </a:lnTo>
                  <a:cubicBezTo>
                    <a:pt x="9560552" y="2719336"/>
                    <a:pt x="9551903" y="2710687"/>
                    <a:pt x="9541235" y="2710687"/>
                  </a:cubicBezTo>
                  <a:close/>
                  <a:moveTo>
                    <a:pt x="8512434" y="2710687"/>
                  </a:moveTo>
                  <a:cubicBezTo>
                    <a:pt x="8501766" y="2710687"/>
                    <a:pt x="8493117" y="2719336"/>
                    <a:pt x="8493117" y="2730004"/>
                  </a:cubicBezTo>
                  <a:lnTo>
                    <a:pt x="8493117" y="3074951"/>
                  </a:lnTo>
                  <a:cubicBezTo>
                    <a:pt x="8493117" y="3085619"/>
                    <a:pt x="8501766" y="3094268"/>
                    <a:pt x="8512434" y="3094268"/>
                  </a:cubicBezTo>
                  <a:lnTo>
                    <a:pt x="8970370" y="3094268"/>
                  </a:lnTo>
                  <a:cubicBezTo>
                    <a:pt x="8981038" y="3094268"/>
                    <a:pt x="8989687" y="3085619"/>
                    <a:pt x="8989687" y="3074951"/>
                  </a:cubicBezTo>
                  <a:lnTo>
                    <a:pt x="8989687" y="2730004"/>
                  </a:lnTo>
                  <a:cubicBezTo>
                    <a:pt x="8989687" y="2719336"/>
                    <a:pt x="8981038" y="2710687"/>
                    <a:pt x="8970370" y="2710687"/>
                  </a:cubicBezTo>
                  <a:close/>
                  <a:moveTo>
                    <a:pt x="7941569" y="2710687"/>
                  </a:moveTo>
                  <a:cubicBezTo>
                    <a:pt x="7930901" y="2710687"/>
                    <a:pt x="7922252" y="2719336"/>
                    <a:pt x="7922252" y="2730004"/>
                  </a:cubicBezTo>
                  <a:lnTo>
                    <a:pt x="7922252" y="3074951"/>
                  </a:lnTo>
                  <a:cubicBezTo>
                    <a:pt x="7922252" y="3085619"/>
                    <a:pt x="7930901" y="3094268"/>
                    <a:pt x="7941569" y="3094268"/>
                  </a:cubicBezTo>
                  <a:lnTo>
                    <a:pt x="8399505" y="3094268"/>
                  </a:lnTo>
                  <a:cubicBezTo>
                    <a:pt x="8410173" y="3094268"/>
                    <a:pt x="8418822" y="3085619"/>
                    <a:pt x="8418822" y="3074951"/>
                  </a:cubicBezTo>
                  <a:lnTo>
                    <a:pt x="8418822" y="2730004"/>
                  </a:lnTo>
                  <a:cubicBezTo>
                    <a:pt x="8418822" y="2719336"/>
                    <a:pt x="8410173" y="2710687"/>
                    <a:pt x="8399505" y="2710687"/>
                  </a:cubicBezTo>
                  <a:close/>
                  <a:moveTo>
                    <a:pt x="7370704" y="2710687"/>
                  </a:moveTo>
                  <a:cubicBezTo>
                    <a:pt x="7360036" y="2710687"/>
                    <a:pt x="7351387" y="2719336"/>
                    <a:pt x="7351387" y="2730004"/>
                  </a:cubicBezTo>
                  <a:lnTo>
                    <a:pt x="7351387" y="3074951"/>
                  </a:lnTo>
                  <a:cubicBezTo>
                    <a:pt x="7351387" y="3085619"/>
                    <a:pt x="7360036" y="3094268"/>
                    <a:pt x="7370704" y="3094268"/>
                  </a:cubicBezTo>
                  <a:lnTo>
                    <a:pt x="7828640" y="3094268"/>
                  </a:lnTo>
                  <a:cubicBezTo>
                    <a:pt x="7839308" y="3094268"/>
                    <a:pt x="7847957" y="3085619"/>
                    <a:pt x="7847957" y="3074951"/>
                  </a:cubicBezTo>
                  <a:lnTo>
                    <a:pt x="7847957" y="2730004"/>
                  </a:lnTo>
                  <a:cubicBezTo>
                    <a:pt x="7847957" y="2719336"/>
                    <a:pt x="7839308" y="2710687"/>
                    <a:pt x="7828640" y="2710687"/>
                  </a:cubicBezTo>
                  <a:close/>
                  <a:moveTo>
                    <a:pt x="6799839" y="2710687"/>
                  </a:moveTo>
                  <a:cubicBezTo>
                    <a:pt x="6789171" y="2710687"/>
                    <a:pt x="6780522" y="2719336"/>
                    <a:pt x="6780522" y="2730004"/>
                  </a:cubicBezTo>
                  <a:lnTo>
                    <a:pt x="6780522" y="3074951"/>
                  </a:lnTo>
                  <a:cubicBezTo>
                    <a:pt x="6780522" y="3085619"/>
                    <a:pt x="6789171" y="3094268"/>
                    <a:pt x="6799839" y="3094268"/>
                  </a:cubicBezTo>
                  <a:lnTo>
                    <a:pt x="7257775" y="3094268"/>
                  </a:lnTo>
                  <a:cubicBezTo>
                    <a:pt x="7268443" y="3094268"/>
                    <a:pt x="7277092" y="3085619"/>
                    <a:pt x="7277092" y="3074951"/>
                  </a:cubicBezTo>
                  <a:lnTo>
                    <a:pt x="7277092" y="2730004"/>
                  </a:lnTo>
                  <a:cubicBezTo>
                    <a:pt x="7277092" y="2719336"/>
                    <a:pt x="7268443" y="2710687"/>
                    <a:pt x="7257775" y="2710687"/>
                  </a:cubicBezTo>
                  <a:close/>
                  <a:moveTo>
                    <a:pt x="6228974" y="2710687"/>
                  </a:moveTo>
                  <a:cubicBezTo>
                    <a:pt x="6218306" y="2710687"/>
                    <a:pt x="6209657" y="2719336"/>
                    <a:pt x="6209657" y="2730004"/>
                  </a:cubicBezTo>
                  <a:lnTo>
                    <a:pt x="6209657" y="3074951"/>
                  </a:lnTo>
                  <a:cubicBezTo>
                    <a:pt x="6209657" y="3085619"/>
                    <a:pt x="6218306" y="3094268"/>
                    <a:pt x="6228974" y="3094268"/>
                  </a:cubicBezTo>
                  <a:lnTo>
                    <a:pt x="6686910" y="3094268"/>
                  </a:lnTo>
                  <a:cubicBezTo>
                    <a:pt x="6697578" y="3094268"/>
                    <a:pt x="6706227" y="3085619"/>
                    <a:pt x="6706227" y="3074951"/>
                  </a:cubicBezTo>
                  <a:lnTo>
                    <a:pt x="6706227" y="2730004"/>
                  </a:lnTo>
                  <a:cubicBezTo>
                    <a:pt x="6706227" y="2719336"/>
                    <a:pt x="6697578" y="2710687"/>
                    <a:pt x="6686910" y="2710687"/>
                  </a:cubicBezTo>
                  <a:close/>
                  <a:moveTo>
                    <a:pt x="5658110" y="2710687"/>
                  </a:moveTo>
                  <a:cubicBezTo>
                    <a:pt x="5647442" y="2710687"/>
                    <a:pt x="5638793" y="2719336"/>
                    <a:pt x="5638793" y="2730004"/>
                  </a:cubicBezTo>
                  <a:lnTo>
                    <a:pt x="5638793" y="3074951"/>
                  </a:lnTo>
                  <a:cubicBezTo>
                    <a:pt x="5638793" y="3085619"/>
                    <a:pt x="5647442" y="3094268"/>
                    <a:pt x="5658110" y="3094268"/>
                  </a:cubicBezTo>
                  <a:lnTo>
                    <a:pt x="6116045" y="3094268"/>
                  </a:lnTo>
                  <a:cubicBezTo>
                    <a:pt x="6126714" y="3094268"/>
                    <a:pt x="6135362" y="3085619"/>
                    <a:pt x="6135362" y="3074951"/>
                  </a:cubicBezTo>
                  <a:lnTo>
                    <a:pt x="6135362" y="2730004"/>
                  </a:lnTo>
                  <a:cubicBezTo>
                    <a:pt x="6135362" y="2719336"/>
                    <a:pt x="6126714" y="2710687"/>
                    <a:pt x="6116045" y="2710687"/>
                  </a:cubicBezTo>
                  <a:close/>
                  <a:moveTo>
                    <a:pt x="5087245" y="2710687"/>
                  </a:moveTo>
                  <a:cubicBezTo>
                    <a:pt x="5076578" y="2710687"/>
                    <a:pt x="5067929" y="2719336"/>
                    <a:pt x="5067929" y="2730004"/>
                  </a:cubicBezTo>
                  <a:lnTo>
                    <a:pt x="5067929" y="3074951"/>
                  </a:lnTo>
                  <a:cubicBezTo>
                    <a:pt x="5067929" y="3085619"/>
                    <a:pt x="5076578" y="3094268"/>
                    <a:pt x="5087245" y="3094268"/>
                  </a:cubicBezTo>
                  <a:lnTo>
                    <a:pt x="5545181" y="3094268"/>
                  </a:lnTo>
                  <a:cubicBezTo>
                    <a:pt x="5555849" y="3094268"/>
                    <a:pt x="5564497" y="3085619"/>
                    <a:pt x="5564497" y="3074951"/>
                  </a:cubicBezTo>
                  <a:lnTo>
                    <a:pt x="5564497" y="2730004"/>
                  </a:lnTo>
                  <a:cubicBezTo>
                    <a:pt x="5564497" y="2719336"/>
                    <a:pt x="5555849" y="2710687"/>
                    <a:pt x="5545181" y="2710687"/>
                  </a:cubicBezTo>
                  <a:close/>
                  <a:moveTo>
                    <a:pt x="4516380" y="2710687"/>
                  </a:moveTo>
                  <a:cubicBezTo>
                    <a:pt x="4505712" y="2710687"/>
                    <a:pt x="4497062" y="2719336"/>
                    <a:pt x="4497062" y="2730004"/>
                  </a:cubicBezTo>
                  <a:lnTo>
                    <a:pt x="4497062" y="3074951"/>
                  </a:lnTo>
                  <a:cubicBezTo>
                    <a:pt x="4497062" y="3085619"/>
                    <a:pt x="4505712" y="3094268"/>
                    <a:pt x="4516380" y="3094268"/>
                  </a:cubicBezTo>
                  <a:lnTo>
                    <a:pt x="4974315" y="3094268"/>
                  </a:lnTo>
                  <a:cubicBezTo>
                    <a:pt x="4984984" y="3094268"/>
                    <a:pt x="4993634" y="3085619"/>
                    <a:pt x="4993634" y="3074951"/>
                  </a:cubicBezTo>
                  <a:lnTo>
                    <a:pt x="4993634" y="2730004"/>
                  </a:lnTo>
                  <a:cubicBezTo>
                    <a:pt x="4993634" y="2719336"/>
                    <a:pt x="4984984" y="2710687"/>
                    <a:pt x="4974315" y="2710687"/>
                  </a:cubicBezTo>
                  <a:close/>
                  <a:moveTo>
                    <a:pt x="3945516" y="2710687"/>
                  </a:moveTo>
                  <a:cubicBezTo>
                    <a:pt x="3934848" y="2710687"/>
                    <a:pt x="3926199" y="2719336"/>
                    <a:pt x="3926199" y="2730004"/>
                  </a:cubicBezTo>
                  <a:lnTo>
                    <a:pt x="3926199" y="3074951"/>
                  </a:lnTo>
                  <a:cubicBezTo>
                    <a:pt x="3926199" y="3085619"/>
                    <a:pt x="3934848" y="3094268"/>
                    <a:pt x="3945516" y="3094268"/>
                  </a:cubicBezTo>
                  <a:lnTo>
                    <a:pt x="4403451" y="3094268"/>
                  </a:lnTo>
                  <a:cubicBezTo>
                    <a:pt x="4414119" y="3094268"/>
                    <a:pt x="4422768" y="3085619"/>
                    <a:pt x="4422768" y="3074951"/>
                  </a:cubicBezTo>
                  <a:lnTo>
                    <a:pt x="4422768" y="2730004"/>
                  </a:lnTo>
                  <a:cubicBezTo>
                    <a:pt x="4422768" y="2719336"/>
                    <a:pt x="4414119" y="2710687"/>
                    <a:pt x="4403451" y="2710687"/>
                  </a:cubicBezTo>
                  <a:close/>
                  <a:moveTo>
                    <a:pt x="3374650" y="2710687"/>
                  </a:moveTo>
                  <a:cubicBezTo>
                    <a:pt x="3363983" y="2710687"/>
                    <a:pt x="3355333" y="2719336"/>
                    <a:pt x="3355333" y="2730004"/>
                  </a:cubicBezTo>
                  <a:lnTo>
                    <a:pt x="3355333" y="3074951"/>
                  </a:lnTo>
                  <a:cubicBezTo>
                    <a:pt x="3355333" y="3085619"/>
                    <a:pt x="3363983" y="3094268"/>
                    <a:pt x="3374650" y="3094268"/>
                  </a:cubicBezTo>
                  <a:lnTo>
                    <a:pt x="3832586" y="3094268"/>
                  </a:lnTo>
                  <a:cubicBezTo>
                    <a:pt x="3843254" y="3094268"/>
                    <a:pt x="3851903" y="3085619"/>
                    <a:pt x="3851903" y="3074951"/>
                  </a:cubicBezTo>
                  <a:lnTo>
                    <a:pt x="3851903" y="2730004"/>
                  </a:lnTo>
                  <a:cubicBezTo>
                    <a:pt x="3851903" y="2719336"/>
                    <a:pt x="3843254" y="2710687"/>
                    <a:pt x="3832586" y="2710687"/>
                  </a:cubicBezTo>
                  <a:close/>
                  <a:moveTo>
                    <a:pt x="2803786" y="2710687"/>
                  </a:moveTo>
                  <a:cubicBezTo>
                    <a:pt x="2793117" y="2710687"/>
                    <a:pt x="2784468" y="2719336"/>
                    <a:pt x="2784468" y="2730004"/>
                  </a:cubicBezTo>
                  <a:lnTo>
                    <a:pt x="2784468" y="3074951"/>
                  </a:lnTo>
                  <a:cubicBezTo>
                    <a:pt x="2784468" y="3085619"/>
                    <a:pt x="2793117" y="3094268"/>
                    <a:pt x="2803786" y="3094268"/>
                  </a:cubicBezTo>
                  <a:lnTo>
                    <a:pt x="3261722" y="3094268"/>
                  </a:lnTo>
                  <a:cubicBezTo>
                    <a:pt x="3272389" y="3094268"/>
                    <a:pt x="3281039" y="3085619"/>
                    <a:pt x="3281039" y="3074951"/>
                  </a:cubicBezTo>
                  <a:lnTo>
                    <a:pt x="3281039" y="2730004"/>
                  </a:lnTo>
                  <a:cubicBezTo>
                    <a:pt x="3281039" y="2719336"/>
                    <a:pt x="3272389" y="2710687"/>
                    <a:pt x="3261722" y="2710687"/>
                  </a:cubicBezTo>
                  <a:close/>
                  <a:moveTo>
                    <a:pt x="2232920" y="2710687"/>
                  </a:moveTo>
                  <a:cubicBezTo>
                    <a:pt x="2222253" y="2710687"/>
                    <a:pt x="2213603" y="2719336"/>
                    <a:pt x="2213603" y="2730004"/>
                  </a:cubicBezTo>
                  <a:lnTo>
                    <a:pt x="2213603" y="3074951"/>
                  </a:lnTo>
                  <a:cubicBezTo>
                    <a:pt x="2213603" y="3085619"/>
                    <a:pt x="2222253" y="3094268"/>
                    <a:pt x="2232920" y="3094268"/>
                  </a:cubicBezTo>
                  <a:lnTo>
                    <a:pt x="2690856" y="3094268"/>
                  </a:lnTo>
                  <a:cubicBezTo>
                    <a:pt x="2701524" y="3094268"/>
                    <a:pt x="2710173" y="3085619"/>
                    <a:pt x="2710173" y="3074951"/>
                  </a:cubicBezTo>
                  <a:lnTo>
                    <a:pt x="2710173" y="2730004"/>
                  </a:lnTo>
                  <a:cubicBezTo>
                    <a:pt x="2710173" y="2719336"/>
                    <a:pt x="2701524" y="2710687"/>
                    <a:pt x="2690856" y="2710687"/>
                  </a:cubicBezTo>
                  <a:close/>
                  <a:moveTo>
                    <a:pt x="1662055" y="2710687"/>
                  </a:moveTo>
                  <a:cubicBezTo>
                    <a:pt x="1651387" y="2710687"/>
                    <a:pt x="1642738" y="2719336"/>
                    <a:pt x="1642738" y="2730004"/>
                  </a:cubicBezTo>
                  <a:lnTo>
                    <a:pt x="1642738" y="3074951"/>
                  </a:lnTo>
                  <a:cubicBezTo>
                    <a:pt x="1642738" y="3085619"/>
                    <a:pt x="1651387" y="3094268"/>
                    <a:pt x="1662055" y="3094268"/>
                  </a:cubicBezTo>
                  <a:lnTo>
                    <a:pt x="2119991" y="3094268"/>
                  </a:lnTo>
                  <a:cubicBezTo>
                    <a:pt x="2130659" y="3094268"/>
                    <a:pt x="2139308" y="3085619"/>
                    <a:pt x="2139308" y="3074951"/>
                  </a:cubicBezTo>
                  <a:lnTo>
                    <a:pt x="2139308" y="2730004"/>
                  </a:lnTo>
                  <a:cubicBezTo>
                    <a:pt x="2139308" y="2719336"/>
                    <a:pt x="2130659" y="2710687"/>
                    <a:pt x="2119991" y="2710687"/>
                  </a:cubicBezTo>
                  <a:close/>
                  <a:moveTo>
                    <a:pt x="1091190" y="2710687"/>
                  </a:moveTo>
                  <a:cubicBezTo>
                    <a:pt x="1080522" y="2710687"/>
                    <a:pt x="1071873" y="2719336"/>
                    <a:pt x="1071873" y="2730004"/>
                  </a:cubicBezTo>
                  <a:lnTo>
                    <a:pt x="1071873" y="3074951"/>
                  </a:lnTo>
                  <a:cubicBezTo>
                    <a:pt x="1071873" y="3085619"/>
                    <a:pt x="1080522" y="3094268"/>
                    <a:pt x="1091190" y="3094268"/>
                  </a:cubicBezTo>
                  <a:lnTo>
                    <a:pt x="1549126" y="3094268"/>
                  </a:lnTo>
                  <a:cubicBezTo>
                    <a:pt x="1559794" y="3094268"/>
                    <a:pt x="1568443" y="3085619"/>
                    <a:pt x="1568443" y="3074951"/>
                  </a:cubicBezTo>
                  <a:lnTo>
                    <a:pt x="1568443" y="2730004"/>
                  </a:lnTo>
                  <a:cubicBezTo>
                    <a:pt x="1568443" y="2719336"/>
                    <a:pt x="1559794" y="2710687"/>
                    <a:pt x="1549126" y="2710687"/>
                  </a:cubicBezTo>
                  <a:close/>
                  <a:moveTo>
                    <a:pt x="520325" y="2710687"/>
                  </a:moveTo>
                  <a:cubicBezTo>
                    <a:pt x="509657" y="2710687"/>
                    <a:pt x="501008" y="2719336"/>
                    <a:pt x="501008" y="2730004"/>
                  </a:cubicBezTo>
                  <a:lnTo>
                    <a:pt x="501008" y="3074951"/>
                  </a:lnTo>
                  <a:cubicBezTo>
                    <a:pt x="501008" y="3085619"/>
                    <a:pt x="509657" y="3094268"/>
                    <a:pt x="520325" y="3094268"/>
                  </a:cubicBezTo>
                  <a:lnTo>
                    <a:pt x="978261" y="3094268"/>
                  </a:lnTo>
                  <a:cubicBezTo>
                    <a:pt x="988929" y="3094268"/>
                    <a:pt x="997578" y="3085619"/>
                    <a:pt x="997578" y="3074951"/>
                  </a:cubicBezTo>
                  <a:lnTo>
                    <a:pt x="997578" y="2730004"/>
                  </a:lnTo>
                  <a:cubicBezTo>
                    <a:pt x="997578" y="2719336"/>
                    <a:pt x="988929" y="2710687"/>
                    <a:pt x="978261" y="2710687"/>
                  </a:cubicBezTo>
                  <a:close/>
                  <a:moveTo>
                    <a:pt x="11366759" y="60135"/>
                  </a:moveTo>
                  <a:cubicBezTo>
                    <a:pt x="11356091" y="60135"/>
                    <a:pt x="11347442" y="68784"/>
                    <a:pt x="11347442" y="79452"/>
                  </a:cubicBezTo>
                  <a:lnTo>
                    <a:pt x="11347442" y="424399"/>
                  </a:lnTo>
                  <a:cubicBezTo>
                    <a:pt x="11347442" y="435067"/>
                    <a:pt x="11356091" y="443716"/>
                    <a:pt x="11366759" y="443716"/>
                  </a:cubicBezTo>
                  <a:lnTo>
                    <a:pt x="11824695" y="443716"/>
                  </a:lnTo>
                  <a:cubicBezTo>
                    <a:pt x="11835363" y="443716"/>
                    <a:pt x="11844012" y="435067"/>
                    <a:pt x="11844012" y="424399"/>
                  </a:cubicBezTo>
                  <a:lnTo>
                    <a:pt x="11844012" y="79452"/>
                  </a:lnTo>
                  <a:cubicBezTo>
                    <a:pt x="11844012" y="68784"/>
                    <a:pt x="11835363" y="60135"/>
                    <a:pt x="11824695" y="60135"/>
                  </a:cubicBezTo>
                  <a:close/>
                  <a:moveTo>
                    <a:pt x="10795894" y="60135"/>
                  </a:moveTo>
                  <a:cubicBezTo>
                    <a:pt x="10785226" y="60135"/>
                    <a:pt x="10776577" y="68784"/>
                    <a:pt x="10776577" y="79452"/>
                  </a:cubicBezTo>
                  <a:lnTo>
                    <a:pt x="10776577" y="424399"/>
                  </a:lnTo>
                  <a:cubicBezTo>
                    <a:pt x="10776577" y="435067"/>
                    <a:pt x="10785226" y="443716"/>
                    <a:pt x="10795894" y="443716"/>
                  </a:cubicBezTo>
                  <a:lnTo>
                    <a:pt x="11253830" y="443716"/>
                  </a:lnTo>
                  <a:cubicBezTo>
                    <a:pt x="11264498" y="443716"/>
                    <a:pt x="11273147" y="435067"/>
                    <a:pt x="11273147" y="424399"/>
                  </a:cubicBezTo>
                  <a:lnTo>
                    <a:pt x="11273147" y="79452"/>
                  </a:lnTo>
                  <a:cubicBezTo>
                    <a:pt x="11273147" y="68784"/>
                    <a:pt x="11264498" y="60135"/>
                    <a:pt x="11253830" y="60135"/>
                  </a:cubicBezTo>
                  <a:close/>
                  <a:moveTo>
                    <a:pt x="10225029" y="60135"/>
                  </a:moveTo>
                  <a:cubicBezTo>
                    <a:pt x="10214361" y="60135"/>
                    <a:pt x="10205712" y="68784"/>
                    <a:pt x="10205712" y="79452"/>
                  </a:cubicBezTo>
                  <a:lnTo>
                    <a:pt x="10205712" y="424399"/>
                  </a:lnTo>
                  <a:cubicBezTo>
                    <a:pt x="10205712" y="435067"/>
                    <a:pt x="10214361" y="443716"/>
                    <a:pt x="10225029" y="443716"/>
                  </a:cubicBezTo>
                  <a:lnTo>
                    <a:pt x="10682965" y="443716"/>
                  </a:lnTo>
                  <a:cubicBezTo>
                    <a:pt x="10693633" y="443716"/>
                    <a:pt x="10702282" y="435067"/>
                    <a:pt x="10702282" y="424399"/>
                  </a:cubicBezTo>
                  <a:lnTo>
                    <a:pt x="10702282" y="79452"/>
                  </a:lnTo>
                  <a:cubicBezTo>
                    <a:pt x="10702282" y="68784"/>
                    <a:pt x="10693633" y="60135"/>
                    <a:pt x="10682965" y="60135"/>
                  </a:cubicBezTo>
                  <a:close/>
                  <a:moveTo>
                    <a:pt x="9654164" y="60135"/>
                  </a:moveTo>
                  <a:cubicBezTo>
                    <a:pt x="9643496" y="60135"/>
                    <a:pt x="9634847" y="68784"/>
                    <a:pt x="9634847" y="79452"/>
                  </a:cubicBezTo>
                  <a:lnTo>
                    <a:pt x="9634847" y="424399"/>
                  </a:lnTo>
                  <a:cubicBezTo>
                    <a:pt x="9634847" y="435067"/>
                    <a:pt x="9643496" y="443716"/>
                    <a:pt x="9654164" y="443716"/>
                  </a:cubicBezTo>
                  <a:lnTo>
                    <a:pt x="10112100" y="443716"/>
                  </a:lnTo>
                  <a:cubicBezTo>
                    <a:pt x="10122768" y="443716"/>
                    <a:pt x="10131417" y="435067"/>
                    <a:pt x="10131417" y="424399"/>
                  </a:cubicBezTo>
                  <a:lnTo>
                    <a:pt x="10131417" y="79452"/>
                  </a:lnTo>
                  <a:cubicBezTo>
                    <a:pt x="10131417" y="68784"/>
                    <a:pt x="10122768" y="60135"/>
                    <a:pt x="10112100" y="60135"/>
                  </a:cubicBezTo>
                  <a:close/>
                  <a:moveTo>
                    <a:pt x="9083299" y="60135"/>
                  </a:moveTo>
                  <a:cubicBezTo>
                    <a:pt x="9072631" y="60135"/>
                    <a:pt x="9063982" y="68784"/>
                    <a:pt x="9063982" y="79452"/>
                  </a:cubicBezTo>
                  <a:lnTo>
                    <a:pt x="9063982" y="424399"/>
                  </a:lnTo>
                  <a:cubicBezTo>
                    <a:pt x="9063982" y="435067"/>
                    <a:pt x="9072631" y="443716"/>
                    <a:pt x="9083299" y="443716"/>
                  </a:cubicBezTo>
                  <a:lnTo>
                    <a:pt x="9541235" y="443716"/>
                  </a:lnTo>
                  <a:cubicBezTo>
                    <a:pt x="9551903" y="443716"/>
                    <a:pt x="9560552" y="435067"/>
                    <a:pt x="9560552" y="424399"/>
                  </a:cubicBezTo>
                  <a:lnTo>
                    <a:pt x="9560552" y="79452"/>
                  </a:lnTo>
                  <a:cubicBezTo>
                    <a:pt x="9560552" y="68784"/>
                    <a:pt x="9551903" y="60135"/>
                    <a:pt x="9541235" y="60135"/>
                  </a:cubicBezTo>
                  <a:close/>
                  <a:moveTo>
                    <a:pt x="8512434" y="60135"/>
                  </a:moveTo>
                  <a:cubicBezTo>
                    <a:pt x="8501766" y="60135"/>
                    <a:pt x="8493117" y="68784"/>
                    <a:pt x="8493117" y="79452"/>
                  </a:cubicBezTo>
                  <a:lnTo>
                    <a:pt x="8493117" y="424399"/>
                  </a:lnTo>
                  <a:cubicBezTo>
                    <a:pt x="8493117" y="435067"/>
                    <a:pt x="8501766" y="443716"/>
                    <a:pt x="8512434" y="443716"/>
                  </a:cubicBezTo>
                  <a:lnTo>
                    <a:pt x="8970370" y="443716"/>
                  </a:lnTo>
                  <a:cubicBezTo>
                    <a:pt x="8981038" y="443716"/>
                    <a:pt x="8989687" y="435067"/>
                    <a:pt x="8989687" y="424399"/>
                  </a:cubicBezTo>
                  <a:lnTo>
                    <a:pt x="8989687" y="79452"/>
                  </a:lnTo>
                  <a:cubicBezTo>
                    <a:pt x="8989687" y="68784"/>
                    <a:pt x="8981038" y="60135"/>
                    <a:pt x="8970370" y="60135"/>
                  </a:cubicBezTo>
                  <a:close/>
                  <a:moveTo>
                    <a:pt x="7941569" y="60135"/>
                  </a:moveTo>
                  <a:cubicBezTo>
                    <a:pt x="7930901" y="60135"/>
                    <a:pt x="7922252" y="68784"/>
                    <a:pt x="7922252" y="79452"/>
                  </a:cubicBezTo>
                  <a:lnTo>
                    <a:pt x="7922252" y="424399"/>
                  </a:lnTo>
                  <a:cubicBezTo>
                    <a:pt x="7922252" y="435067"/>
                    <a:pt x="7930901" y="443716"/>
                    <a:pt x="7941569" y="443716"/>
                  </a:cubicBezTo>
                  <a:lnTo>
                    <a:pt x="8399505" y="443716"/>
                  </a:lnTo>
                  <a:cubicBezTo>
                    <a:pt x="8410173" y="443716"/>
                    <a:pt x="8418822" y="435067"/>
                    <a:pt x="8418822" y="424399"/>
                  </a:cubicBezTo>
                  <a:lnTo>
                    <a:pt x="8418822" y="79452"/>
                  </a:lnTo>
                  <a:cubicBezTo>
                    <a:pt x="8418822" y="68784"/>
                    <a:pt x="8410173" y="60135"/>
                    <a:pt x="8399505" y="60135"/>
                  </a:cubicBezTo>
                  <a:close/>
                  <a:moveTo>
                    <a:pt x="7370704" y="60135"/>
                  </a:moveTo>
                  <a:cubicBezTo>
                    <a:pt x="7360036" y="60135"/>
                    <a:pt x="7351387" y="68784"/>
                    <a:pt x="7351387" y="79452"/>
                  </a:cubicBezTo>
                  <a:lnTo>
                    <a:pt x="7351387" y="424399"/>
                  </a:lnTo>
                  <a:cubicBezTo>
                    <a:pt x="7351387" y="435067"/>
                    <a:pt x="7360036" y="443716"/>
                    <a:pt x="7370704" y="443716"/>
                  </a:cubicBezTo>
                  <a:lnTo>
                    <a:pt x="7828640" y="443716"/>
                  </a:lnTo>
                  <a:cubicBezTo>
                    <a:pt x="7839308" y="443716"/>
                    <a:pt x="7847957" y="435067"/>
                    <a:pt x="7847957" y="424399"/>
                  </a:cubicBezTo>
                  <a:lnTo>
                    <a:pt x="7847957" y="79452"/>
                  </a:lnTo>
                  <a:cubicBezTo>
                    <a:pt x="7847957" y="68784"/>
                    <a:pt x="7839308" y="60135"/>
                    <a:pt x="7828640" y="60135"/>
                  </a:cubicBezTo>
                  <a:close/>
                  <a:moveTo>
                    <a:pt x="6799839" y="60135"/>
                  </a:moveTo>
                  <a:cubicBezTo>
                    <a:pt x="6789171" y="60135"/>
                    <a:pt x="6780522" y="68784"/>
                    <a:pt x="6780522" y="79452"/>
                  </a:cubicBezTo>
                  <a:lnTo>
                    <a:pt x="6780522" y="424399"/>
                  </a:lnTo>
                  <a:cubicBezTo>
                    <a:pt x="6780522" y="435067"/>
                    <a:pt x="6789171" y="443716"/>
                    <a:pt x="6799839" y="443716"/>
                  </a:cubicBezTo>
                  <a:lnTo>
                    <a:pt x="7257775" y="443716"/>
                  </a:lnTo>
                  <a:cubicBezTo>
                    <a:pt x="7268443" y="443716"/>
                    <a:pt x="7277092" y="435067"/>
                    <a:pt x="7277092" y="424399"/>
                  </a:cubicBezTo>
                  <a:lnTo>
                    <a:pt x="7277092" y="79452"/>
                  </a:lnTo>
                  <a:cubicBezTo>
                    <a:pt x="7277092" y="68784"/>
                    <a:pt x="7268443" y="60135"/>
                    <a:pt x="7257775" y="60135"/>
                  </a:cubicBezTo>
                  <a:close/>
                  <a:moveTo>
                    <a:pt x="6228974" y="60135"/>
                  </a:moveTo>
                  <a:cubicBezTo>
                    <a:pt x="6218306" y="60135"/>
                    <a:pt x="6209657" y="68784"/>
                    <a:pt x="6209657" y="79452"/>
                  </a:cubicBezTo>
                  <a:lnTo>
                    <a:pt x="6209657" y="424399"/>
                  </a:lnTo>
                  <a:cubicBezTo>
                    <a:pt x="6209657" y="435067"/>
                    <a:pt x="6218306" y="443716"/>
                    <a:pt x="6228974" y="443716"/>
                  </a:cubicBezTo>
                  <a:lnTo>
                    <a:pt x="6686910" y="443716"/>
                  </a:lnTo>
                  <a:cubicBezTo>
                    <a:pt x="6697578" y="443716"/>
                    <a:pt x="6706227" y="435067"/>
                    <a:pt x="6706227" y="424399"/>
                  </a:cubicBezTo>
                  <a:lnTo>
                    <a:pt x="6706227" y="79452"/>
                  </a:lnTo>
                  <a:cubicBezTo>
                    <a:pt x="6706227" y="68784"/>
                    <a:pt x="6697578" y="60135"/>
                    <a:pt x="6686910" y="60135"/>
                  </a:cubicBezTo>
                  <a:close/>
                  <a:moveTo>
                    <a:pt x="5658111" y="60135"/>
                  </a:moveTo>
                  <a:cubicBezTo>
                    <a:pt x="5647442" y="60135"/>
                    <a:pt x="5638794" y="68784"/>
                    <a:pt x="5638794" y="79452"/>
                  </a:cubicBezTo>
                  <a:lnTo>
                    <a:pt x="5638794" y="424399"/>
                  </a:lnTo>
                  <a:cubicBezTo>
                    <a:pt x="5638794" y="435067"/>
                    <a:pt x="5647442" y="443716"/>
                    <a:pt x="5658111" y="443716"/>
                  </a:cubicBezTo>
                  <a:lnTo>
                    <a:pt x="6116045" y="443716"/>
                  </a:lnTo>
                  <a:cubicBezTo>
                    <a:pt x="6126714" y="443716"/>
                    <a:pt x="6135362" y="435067"/>
                    <a:pt x="6135362" y="424399"/>
                  </a:cubicBezTo>
                  <a:lnTo>
                    <a:pt x="6135362" y="79452"/>
                  </a:lnTo>
                  <a:cubicBezTo>
                    <a:pt x="6135362" y="68784"/>
                    <a:pt x="6126714" y="60135"/>
                    <a:pt x="6116045" y="60135"/>
                  </a:cubicBezTo>
                  <a:close/>
                  <a:moveTo>
                    <a:pt x="5087250" y="60135"/>
                  </a:moveTo>
                  <a:cubicBezTo>
                    <a:pt x="5076580" y="60135"/>
                    <a:pt x="5067931" y="68784"/>
                    <a:pt x="5067931" y="79452"/>
                  </a:cubicBezTo>
                  <a:lnTo>
                    <a:pt x="5067931" y="424399"/>
                  </a:lnTo>
                  <a:cubicBezTo>
                    <a:pt x="5067931" y="435067"/>
                    <a:pt x="5076580" y="443716"/>
                    <a:pt x="5087250" y="443716"/>
                  </a:cubicBezTo>
                  <a:lnTo>
                    <a:pt x="5545182" y="443716"/>
                  </a:lnTo>
                  <a:cubicBezTo>
                    <a:pt x="5555851" y="443716"/>
                    <a:pt x="5564498" y="435067"/>
                    <a:pt x="5564498" y="424399"/>
                  </a:cubicBezTo>
                  <a:lnTo>
                    <a:pt x="5564498" y="79452"/>
                  </a:lnTo>
                  <a:cubicBezTo>
                    <a:pt x="5564498" y="68784"/>
                    <a:pt x="5555851" y="60135"/>
                    <a:pt x="5545182" y="60135"/>
                  </a:cubicBezTo>
                  <a:close/>
                  <a:moveTo>
                    <a:pt x="4516381" y="60135"/>
                  </a:moveTo>
                  <a:cubicBezTo>
                    <a:pt x="4505714" y="60135"/>
                    <a:pt x="4497064" y="68784"/>
                    <a:pt x="4497064" y="79452"/>
                  </a:cubicBezTo>
                  <a:lnTo>
                    <a:pt x="4497064" y="424399"/>
                  </a:lnTo>
                  <a:cubicBezTo>
                    <a:pt x="4497064" y="435067"/>
                    <a:pt x="4505714" y="443716"/>
                    <a:pt x="4516381" y="443716"/>
                  </a:cubicBezTo>
                  <a:lnTo>
                    <a:pt x="4974317" y="443716"/>
                  </a:lnTo>
                  <a:cubicBezTo>
                    <a:pt x="4984986" y="443716"/>
                    <a:pt x="4993636" y="435067"/>
                    <a:pt x="4993636" y="424399"/>
                  </a:cubicBezTo>
                  <a:lnTo>
                    <a:pt x="4993636" y="79452"/>
                  </a:lnTo>
                  <a:cubicBezTo>
                    <a:pt x="4993636" y="68784"/>
                    <a:pt x="4984986" y="60135"/>
                    <a:pt x="4974317" y="60135"/>
                  </a:cubicBezTo>
                  <a:close/>
                  <a:moveTo>
                    <a:pt x="3945520" y="60135"/>
                  </a:moveTo>
                  <a:cubicBezTo>
                    <a:pt x="3934852" y="60135"/>
                    <a:pt x="3926203" y="68784"/>
                    <a:pt x="3926203" y="79452"/>
                  </a:cubicBezTo>
                  <a:lnTo>
                    <a:pt x="3926203" y="424399"/>
                  </a:lnTo>
                  <a:cubicBezTo>
                    <a:pt x="3926203" y="435067"/>
                    <a:pt x="3934852" y="443716"/>
                    <a:pt x="3945520" y="443716"/>
                  </a:cubicBezTo>
                  <a:lnTo>
                    <a:pt x="4403452" y="443716"/>
                  </a:lnTo>
                  <a:cubicBezTo>
                    <a:pt x="4414120" y="443716"/>
                    <a:pt x="4422770" y="435067"/>
                    <a:pt x="4422770" y="424399"/>
                  </a:cubicBezTo>
                  <a:lnTo>
                    <a:pt x="4422770" y="79452"/>
                  </a:lnTo>
                  <a:cubicBezTo>
                    <a:pt x="4422770" y="68784"/>
                    <a:pt x="4414120" y="60135"/>
                    <a:pt x="4403452" y="60135"/>
                  </a:cubicBezTo>
                  <a:close/>
                  <a:moveTo>
                    <a:pt x="3374655" y="60135"/>
                  </a:moveTo>
                  <a:cubicBezTo>
                    <a:pt x="3363987" y="60135"/>
                    <a:pt x="3355338" y="68784"/>
                    <a:pt x="3355338" y="79452"/>
                  </a:cubicBezTo>
                  <a:lnTo>
                    <a:pt x="3355338" y="424399"/>
                  </a:lnTo>
                  <a:cubicBezTo>
                    <a:pt x="3355338" y="435067"/>
                    <a:pt x="3363987" y="443716"/>
                    <a:pt x="3374655" y="443716"/>
                  </a:cubicBezTo>
                  <a:lnTo>
                    <a:pt x="3832590" y="443716"/>
                  </a:lnTo>
                  <a:cubicBezTo>
                    <a:pt x="3843258" y="443716"/>
                    <a:pt x="3851907" y="435067"/>
                    <a:pt x="3851907" y="424399"/>
                  </a:cubicBezTo>
                  <a:lnTo>
                    <a:pt x="3851907" y="79452"/>
                  </a:lnTo>
                  <a:cubicBezTo>
                    <a:pt x="3851907" y="68784"/>
                    <a:pt x="3843258" y="60135"/>
                    <a:pt x="3832590" y="60135"/>
                  </a:cubicBezTo>
                  <a:close/>
                  <a:moveTo>
                    <a:pt x="2803790" y="60135"/>
                  </a:moveTo>
                  <a:cubicBezTo>
                    <a:pt x="2793122" y="60135"/>
                    <a:pt x="2784473" y="68784"/>
                    <a:pt x="2784473" y="79452"/>
                  </a:cubicBezTo>
                  <a:lnTo>
                    <a:pt x="2784473" y="424399"/>
                  </a:lnTo>
                  <a:cubicBezTo>
                    <a:pt x="2784473" y="435067"/>
                    <a:pt x="2793122" y="443716"/>
                    <a:pt x="2803790" y="443716"/>
                  </a:cubicBezTo>
                  <a:lnTo>
                    <a:pt x="3261726" y="443716"/>
                  </a:lnTo>
                  <a:cubicBezTo>
                    <a:pt x="3272394" y="443716"/>
                    <a:pt x="3281043" y="435067"/>
                    <a:pt x="3281043" y="424399"/>
                  </a:cubicBezTo>
                  <a:lnTo>
                    <a:pt x="3281043" y="79452"/>
                  </a:lnTo>
                  <a:cubicBezTo>
                    <a:pt x="3281043" y="68784"/>
                    <a:pt x="3272394" y="60135"/>
                    <a:pt x="3261726" y="60135"/>
                  </a:cubicBezTo>
                  <a:close/>
                  <a:moveTo>
                    <a:pt x="2232924" y="60135"/>
                  </a:moveTo>
                  <a:cubicBezTo>
                    <a:pt x="2222257" y="60135"/>
                    <a:pt x="2213608" y="68784"/>
                    <a:pt x="2213608" y="79452"/>
                  </a:cubicBezTo>
                  <a:lnTo>
                    <a:pt x="2213608" y="424399"/>
                  </a:lnTo>
                  <a:cubicBezTo>
                    <a:pt x="2213608" y="435067"/>
                    <a:pt x="2222257" y="443716"/>
                    <a:pt x="2232924" y="443716"/>
                  </a:cubicBezTo>
                  <a:lnTo>
                    <a:pt x="2690861" y="443716"/>
                  </a:lnTo>
                  <a:cubicBezTo>
                    <a:pt x="2701529" y="443716"/>
                    <a:pt x="2710178" y="435067"/>
                    <a:pt x="2710178" y="424399"/>
                  </a:cubicBezTo>
                  <a:lnTo>
                    <a:pt x="2710178" y="79452"/>
                  </a:lnTo>
                  <a:cubicBezTo>
                    <a:pt x="2710178" y="68784"/>
                    <a:pt x="2701529" y="60135"/>
                    <a:pt x="2690861" y="60135"/>
                  </a:cubicBezTo>
                  <a:close/>
                  <a:moveTo>
                    <a:pt x="1662058" y="60135"/>
                  </a:moveTo>
                  <a:cubicBezTo>
                    <a:pt x="1651391" y="60135"/>
                    <a:pt x="1642742" y="68784"/>
                    <a:pt x="1642742" y="79452"/>
                  </a:cubicBezTo>
                  <a:lnTo>
                    <a:pt x="1642742" y="424399"/>
                  </a:lnTo>
                  <a:cubicBezTo>
                    <a:pt x="1642742" y="435067"/>
                    <a:pt x="1651391" y="443716"/>
                    <a:pt x="1662058" y="443716"/>
                  </a:cubicBezTo>
                  <a:lnTo>
                    <a:pt x="2119995" y="443716"/>
                  </a:lnTo>
                  <a:cubicBezTo>
                    <a:pt x="2130664" y="443716"/>
                    <a:pt x="2139313" y="435067"/>
                    <a:pt x="2139313" y="424399"/>
                  </a:cubicBezTo>
                  <a:lnTo>
                    <a:pt x="2139313" y="79452"/>
                  </a:lnTo>
                  <a:cubicBezTo>
                    <a:pt x="2139313" y="68784"/>
                    <a:pt x="2130664" y="60135"/>
                    <a:pt x="2119995" y="60135"/>
                  </a:cubicBezTo>
                  <a:close/>
                  <a:moveTo>
                    <a:pt x="1091193" y="60135"/>
                  </a:moveTo>
                  <a:cubicBezTo>
                    <a:pt x="1080525" y="60135"/>
                    <a:pt x="1071876" y="68784"/>
                    <a:pt x="1071876" y="79452"/>
                  </a:cubicBezTo>
                  <a:lnTo>
                    <a:pt x="1071876" y="424399"/>
                  </a:lnTo>
                  <a:cubicBezTo>
                    <a:pt x="1071876" y="435067"/>
                    <a:pt x="1080525" y="443716"/>
                    <a:pt x="1091193" y="443716"/>
                  </a:cubicBezTo>
                  <a:lnTo>
                    <a:pt x="1549129" y="443716"/>
                  </a:lnTo>
                  <a:cubicBezTo>
                    <a:pt x="1559797" y="443716"/>
                    <a:pt x="1568446" y="435067"/>
                    <a:pt x="1568446" y="424399"/>
                  </a:cubicBezTo>
                  <a:lnTo>
                    <a:pt x="1568446" y="79452"/>
                  </a:lnTo>
                  <a:cubicBezTo>
                    <a:pt x="1568446" y="68784"/>
                    <a:pt x="1559797" y="60135"/>
                    <a:pt x="1549129" y="60135"/>
                  </a:cubicBezTo>
                  <a:close/>
                  <a:moveTo>
                    <a:pt x="520328" y="60135"/>
                  </a:moveTo>
                  <a:cubicBezTo>
                    <a:pt x="509660" y="60135"/>
                    <a:pt x="501011" y="68784"/>
                    <a:pt x="501011" y="79452"/>
                  </a:cubicBezTo>
                  <a:lnTo>
                    <a:pt x="501011" y="424399"/>
                  </a:lnTo>
                  <a:cubicBezTo>
                    <a:pt x="501011" y="435067"/>
                    <a:pt x="509660" y="443716"/>
                    <a:pt x="520328" y="443716"/>
                  </a:cubicBezTo>
                  <a:lnTo>
                    <a:pt x="978264" y="443716"/>
                  </a:lnTo>
                  <a:cubicBezTo>
                    <a:pt x="988932" y="443716"/>
                    <a:pt x="997581" y="435067"/>
                    <a:pt x="997581" y="424399"/>
                  </a:cubicBezTo>
                  <a:lnTo>
                    <a:pt x="997581" y="79452"/>
                  </a:lnTo>
                  <a:cubicBezTo>
                    <a:pt x="997581" y="68784"/>
                    <a:pt x="988932" y="60135"/>
                    <a:pt x="978264" y="60135"/>
                  </a:cubicBezTo>
                  <a:close/>
                  <a:moveTo>
                    <a:pt x="0" y="0"/>
                  </a:moveTo>
                  <a:lnTo>
                    <a:pt x="12191992" y="0"/>
                  </a:lnTo>
                  <a:lnTo>
                    <a:pt x="12191992" y="60135"/>
                  </a:lnTo>
                  <a:lnTo>
                    <a:pt x="11937624" y="60135"/>
                  </a:lnTo>
                  <a:cubicBezTo>
                    <a:pt x="11926956" y="60135"/>
                    <a:pt x="11918307" y="68784"/>
                    <a:pt x="11918307" y="79452"/>
                  </a:cubicBezTo>
                  <a:lnTo>
                    <a:pt x="11918307" y="424399"/>
                  </a:lnTo>
                  <a:cubicBezTo>
                    <a:pt x="11918307" y="435067"/>
                    <a:pt x="11926956" y="443716"/>
                    <a:pt x="11937624" y="443716"/>
                  </a:cubicBezTo>
                  <a:lnTo>
                    <a:pt x="12191992" y="443716"/>
                  </a:lnTo>
                  <a:lnTo>
                    <a:pt x="12191992" y="2710687"/>
                  </a:lnTo>
                  <a:lnTo>
                    <a:pt x="11937624" y="2710687"/>
                  </a:lnTo>
                  <a:cubicBezTo>
                    <a:pt x="11926956" y="2710687"/>
                    <a:pt x="11918307" y="2719336"/>
                    <a:pt x="11918307" y="2730004"/>
                  </a:cubicBezTo>
                  <a:lnTo>
                    <a:pt x="11918307" y="3074951"/>
                  </a:lnTo>
                  <a:cubicBezTo>
                    <a:pt x="11918307" y="3085619"/>
                    <a:pt x="11926956" y="3094268"/>
                    <a:pt x="11937624" y="3094268"/>
                  </a:cubicBezTo>
                  <a:lnTo>
                    <a:pt x="12191992" y="3094268"/>
                  </a:lnTo>
                  <a:lnTo>
                    <a:pt x="12191992" y="3149193"/>
                  </a:lnTo>
                  <a:lnTo>
                    <a:pt x="0" y="3149193"/>
                  </a:lnTo>
                  <a:lnTo>
                    <a:pt x="0" y="3094268"/>
                  </a:lnTo>
                  <a:lnTo>
                    <a:pt x="407395" y="3094268"/>
                  </a:lnTo>
                  <a:cubicBezTo>
                    <a:pt x="418063" y="3094268"/>
                    <a:pt x="426712" y="3085619"/>
                    <a:pt x="426712" y="3074951"/>
                  </a:cubicBezTo>
                  <a:lnTo>
                    <a:pt x="426712" y="2730004"/>
                  </a:lnTo>
                  <a:cubicBezTo>
                    <a:pt x="426712" y="2719336"/>
                    <a:pt x="418063" y="2710687"/>
                    <a:pt x="407395" y="2710687"/>
                  </a:cubicBezTo>
                  <a:lnTo>
                    <a:pt x="0" y="2710687"/>
                  </a:lnTo>
                  <a:lnTo>
                    <a:pt x="0" y="443716"/>
                  </a:lnTo>
                  <a:lnTo>
                    <a:pt x="407399" y="443716"/>
                  </a:lnTo>
                  <a:cubicBezTo>
                    <a:pt x="418067" y="443716"/>
                    <a:pt x="426716" y="435067"/>
                    <a:pt x="426716" y="424399"/>
                  </a:cubicBezTo>
                  <a:lnTo>
                    <a:pt x="426716" y="79452"/>
                  </a:lnTo>
                  <a:cubicBezTo>
                    <a:pt x="426716" y="68784"/>
                    <a:pt x="418067" y="60135"/>
                    <a:pt x="407399" y="60135"/>
                  </a:cubicBezTo>
                  <a:lnTo>
                    <a:pt x="0" y="60135"/>
                  </a:lnTo>
                  <a:close/>
                </a:path>
              </a:pathLst>
            </a:custGeom>
            <a:solidFill>
              <a:srgbClr val="0A6EB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DDA4133-91E7-43E4-9943-A4C539CF8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338" y="4304763"/>
              <a:ext cx="2533823" cy="1957279"/>
            </a:xfrm>
            <a:prstGeom prst="roundRect">
              <a:avLst>
                <a:gd name="adj" fmla="val 5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6EB4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B9FC0CD-1A72-4B84-82BA-DFE6E0B65C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12685" y="4304763"/>
              <a:ext cx="2533823" cy="1957279"/>
            </a:xfrm>
            <a:prstGeom prst="roundRect">
              <a:avLst>
                <a:gd name="adj" fmla="val 5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6EB4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A321AE-3035-4F8B-A5B8-1CD30F9705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208" y="3360420"/>
            <a:ext cx="2638425" cy="131057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8BCEB65-F7A9-44A3-B253-932DEA9135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0569" y="3338259"/>
            <a:ext cx="1872269" cy="732446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buNone/>
              <a:defRPr sz="2700" b="1">
                <a:solidFill>
                  <a:schemeClr val="tx2"/>
                </a:solidFill>
              </a:defRPr>
            </a:lvl1pPr>
            <a:lvl2pPr marL="342900" indent="0">
              <a:buNone/>
              <a:defRPr>
                <a:solidFill>
                  <a:schemeClr val="tx2"/>
                </a:solidFill>
              </a:defRPr>
            </a:lvl2pPr>
            <a:lvl3pPr marL="685800" indent="0">
              <a:buNone/>
              <a:defRPr>
                <a:solidFill>
                  <a:schemeClr val="tx2"/>
                </a:solidFill>
              </a:defRPr>
            </a:lvl3pPr>
            <a:lvl4pPr marL="1028700" indent="0">
              <a:buNone/>
              <a:defRPr>
                <a:solidFill>
                  <a:schemeClr val="tx2"/>
                </a:solidFill>
              </a:defRPr>
            </a:lvl4pPr>
            <a:lvl5pPr marL="13716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Phase 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511336D-B4DC-4BB8-9C3D-D180429D2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0384" y="4085944"/>
            <a:ext cx="1872641" cy="61715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087C7173-9791-46A3-A0F1-096CF9E661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90489" y="3338958"/>
            <a:ext cx="1872269" cy="732446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buNone/>
              <a:defRPr sz="2700" b="1">
                <a:solidFill>
                  <a:schemeClr val="tx2"/>
                </a:solidFill>
              </a:defRPr>
            </a:lvl1pPr>
            <a:lvl2pPr marL="342900" indent="0">
              <a:buNone/>
              <a:defRPr>
                <a:solidFill>
                  <a:schemeClr val="tx2"/>
                </a:solidFill>
              </a:defRPr>
            </a:lvl2pPr>
            <a:lvl3pPr marL="685800" indent="0">
              <a:buNone/>
              <a:defRPr>
                <a:solidFill>
                  <a:schemeClr val="tx2"/>
                </a:solidFill>
              </a:defRPr>
            </a:lvl3pPr>
            <a:lvl4pPr marL="1028700" indent="0">
              <a:buNone/>
              <a:defRPr>
                <a:solidFill>
                  <a:schemeClr val="tx2"/>
                </a:solidFill>
              </a:defRPr>
            </a:lvl4pPr>
            <a:lvl5pPr marL="13716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Phase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4E0A261-BEFE-4D9A-8562-7014D98552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90304" y="4086643"/>
            <a:ext cx="1872641" cy="61715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9AE2A14-0CE5-4445-9E21-F6D3B0AECD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091" y="1584961"/>
            <a:ext cx="7785497" cy="457200"/>
          </a:xfr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Outline Slide - click to insert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F33F1D3-9521-417A-9803-9B9026E7C0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091" y="2093025"/>
            <a:ext cx="7785497" cy="49325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insert subtitle </a:t>
            </a:r>
            <a:br>
              <a:rPr lang="en-US" dirty="0"/>
            </a:br>
            <a:r>
              <a:rPr lang="en-US" dirty="0"/>
              <a:t>Highlight the points of what you will talk about</a:t>
            </a:r>
          </a:p>
        </p:txBody>
      </p:sp>
    </p:spTree>
    <p:extLst>
      <p:ext uri="{BB962C8B-B14F-4D97-AF65-F5344CB8AC3E}">
        <p14:creationId xmlns:p14="http://schemas.microsoft.com/office/powerpoint/2010/main" val="275570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7F24BAD-334E-4A4A-BA08-9AB7D6CAF785}"/>
              </a:ext>
            </a:extLst>
          </p:cNvPr>
          <p:cNvSpPr>
            <a:spLocks noChangeAspect="1"/>
          </p:cNvSpPr>
          <p:nvPr/>
        </p:nvSpPr>
        <p:spPr>
          <a:xfrm>
            <a:off x="6" y="2816297"/>
            <a:ext cx="9143994" cy="2327204"/>
          </a:xfrm>
          <a:custGeom>
            <a:avLst/>
            <a:gdLst>
              <a:gd name="connsiteX0" fmla="*/ 11366759 w 12191992"/>
              <a:gd name="connsiteY0" fmla="*/ 2710687 h 3149193"/>
              <a:gd name="connsiteX1" fmla="*/ 11347442 w 12191992"/>
              <a:gd name="connsiteY1" fmla="*/ 2730004 h 3149193"/>
              <a:gd name="connsiteX2" fmla="*/ 11347442 w 12191992"/>
              <a:gd name="connsiteY2" fmla="*/ 3074951 h 3149193"/>
              <a:gd name="connsiteX3" fmla="*/ 11366759 w 12191992"/>
              <a:gd name="connsiteY3" fmla="*/ 3094268 h 3149193"/>
              <a:gd name="connsiteX4" fmla="*/ 11824695 w 12191992"/>
              <a:gd name="connsiteY4" fmla="*/ 3094268 h 3149193"/>
              <a:gd name="connsiteX5" fmla="*/ 11844012 w 12191992"/>
              <a:gd name="connsiteY5" fmla="*/ 3074951 h 3149193"/>
              <a:gd name="connsiteX6" fmla="*/ 11844012 w 12191992"/>
              <a:gd name="connsiteY6" fmla="*/ 2730004 h 3149193"/>
              <a:gd name="connsiteX7" fmla="*/ 11824695 w 12191992"/>
              <a:gd name="connsiteY7" fmla="*/ 2710687 h 3149193"/>
              <a:gd name="connsiteX8" fmla="*/ 10795894 w 12191992"/>
              <a:gd name="connsiteY8" fmla="*/ 2710687 h 3149193"/>
              <a:gd name="connsiteX9" fmla="*/ 10776577 w 12191992"/>
              <a:gd name="connsiteY9" fmla="*/ 2730004 h 3149193"/>
              <a:gd name="connsiteX10" fmla="*/ 10776577 w 12191992"/>
              <a:gd name="connsiteY10" fmla="*/ 3074951 h 3149193"/>
              <a:gd name="connsiteX11" fmla="*/ 10795894 w 12191992"/>
              <a:gd name="connsiteY11" fmla="*/ 3094268 h 3149193"/>
              <a:gd name="connsiteX12" fmla="*/ 11253830 w 12191992"/>
              <a:gd name="connsiteY12" fmla="*/ 3094268 h 3149193"/>
              <a:gd name="connsiteX13" fmla="*/ 11273147 w 12191992"/>
              <a:gd name="connsiteY13" fmla="*/ 3074951 h 3149193"/>
              <a:gd name="connsiteX14" fmla="*/ 11273147 w 12191992"/>
              <a:gd name="connsiteY14" fmla="*/ 2730004 h 3149193"/>
              <a:gd name="connsiteX15" fmla="*/ 11253830 w 12191992"/>
              <a:gd name="connsiteY15" fmla="*/ 2710687 h 3149193"/>
              <a:gd name="connsiteX16" fmla="*/ 10225029 w 12191992"/>
              <a:gd name="connsiteY16" fmla="*/ 2710687 h 3149193"/>
              <a:gd name="connsiteX17" fmla="*/ 10205712 w 12191992"/>
              <a:gd name="connsiteY17" fmla="*/ 2730004 h 3149193"/>
              <a:gd name="connsiteX18" fmla="*/ 10205712 w 12191992"/>
              <a:gd name="connsiteY18" fmla="*/ 3074951 h 3149193"/>
              <a:gd name="connsiteX19" fmla="*/ 10225029 w 12191992"/>
              <a:gd name="connsiteY19" fmla="*/ 3094268 h 3149193"/>
              <a:gd name="connsiteX20" fmla="*/ 10682965 w 12191992"/>
              <a:gd name="connsiteY20" fmla="*/ 3094268 h 3149193"/>
              <a:gd name="connsiteX21" fmla="*/ 10702282 w 12191992"/>
              <a:gd name="connsiteY21" fmla="*/ 3074951 h 3149193"/>
              <a:gd name="connsiteX22" fmla="*/ 10702282 w 12191992"/>
              <a:gd name="connsiteY22" fmla="*/ 2730004 h 3149193"/>
              <a:gd name="connsiteX23" fmla="*/ 10682965 w 12191992"/>
              <a:gd name="connsiteY23" fmla="*/ 2710687 h 3149193"/>
              <a:gd name="connsiteX24" fmla="*/ 9654164 w 12191992"/>
              <a:gd name="connsiteY24" fmla="*/ 2710687 h 3149193"/>
              <a:gd name="connsiteX25" fmla="*/ 9634847 w 12191992"/>
              <a:gd name="connsiteY25" fmla="*/ 2730004 h 3149193"/>
              <a:gd name="connsiteX26" fmla="*/ 9634847 w 12191992"/>
              <a:gd name="connsiteY26" fmla="*/ 3074951 h 3149193"/>
              <a:gd name="connsiteX27" fmla="*/ 9654164 w 12191992"/>
              <a:gd name="connsiteY27" fmla="*/ 3094268 h 3149193"/>
              <a:gd name="connsiteX28" fmla="*/ 10112100 w 12191992"/>
              <a:gd name="connsiteY28" fmla="*/ 3094268 h 3149193"/>
              <a:gd name="connsiteX29" fmla="*/ 10131417 w 12191992"/>
              <a:gd name="connsiteY29" fmla="*/ 3074951 h 3149193"/>
              <a:gd name="connsiteX30" fmla="*/ 10131417 w 12191992"/>
              <a:gd name="connsiteY30" fmla="*/ 2730004 h 3149193"/>
              <a:gd name="connsiteX31" fmla="*/ 10112100 w 12191992"/>
              <a:gd name="connsiteY31" fmla="*/ 2710687 h 3149193"/>
              <a:gd name="connsiteX32" fmla="*/ 9083299 w 12191992"/>
              <a:gd name="connsiteY32" fmla="*/ 2710687 h 3149193"/>
              <a:gd name="connsiteX33" fmla="*/ 9063982 w 12191992"/>
              <a:gd name="connsiteY33" fmla="*/ 2730004 h 3149193"/>
              <a:gd name="connsiteX34" fmla="*/ 9063982 w 12191992"/>
              <a:gd name="connsiteY34" fmla="*/ 3074951 h 3149193"/>
              <a:gd name="connsiteX35" fmla="*/ 9083299 w 12191992"/>
              <a:gd name="connsiteY35" fmla="*/ 3094268 h 3149193"/>
              <a:gd name="connsiteX36" fmla="*/ 9541235 w 12191992"/>
              <a:gd name="connsiteY36" fmla="*/ 3094268 h 3149193"/>
              <a:gd name="connsiteX37" fmla="*/ 9560552 w 12191992"/>
              <a:gd name="connsiteY37" fmla="*/ 3074951 h 3149193"/>
              <a:gd name="connsiteX38" fmla="*/ 9560552 w 12191992"/>
              <a:gd name="connsiteY38" fmla="*/ 2730004 h 3149193"/>
              <a:gd name="connsiteX39" fmla="*/ 9541235 w 12191992"/>
              <a:gd name="connsiteY39" fmla="*/ 2710687 h 3149193"/>
              <a:gd name="connsiteX40" fmla="*/ 8512434 w 12191992"/>
              <a:gd name="connsiteY40" fmla="*/ 2710687 h 3149193"/>
              <a:gd name="connsiteX41" fmla="*/ 8493117 w 12191992"/>
              <a:gd name="connsiteY41" fmla="*/ 2730004 h 3149193"/>
              <a:gd name="connsiteX42" fmla="*/ 8493117 w 12191992"/>
              <a:gd name="connsiteY42" fmla="*/ 3074951 h 3149193"/>
              <a:gd name="connsiteX43" fmla="*/ 8512434 w 12191992"/>
              <a:gd name="connsiteY43" fmla="*/ 3094268 h 3149193"/>
              <a:gd name="connsiteX44" fmla="*/ 8970370 w 12191992"/>
              <a:gd name="connsiteY44" fmla="*/ 3094268 h 3149193"/>
              <a:gd name="connsiteX45" fmla="*/ 8989687 w 12191992"/>
              <a:gd name="connsiteY45" fmla="*/ 3074951 h 3149193"/>
              <a:gd name="connsiteX46" fmla="*/ 8989687 w 12191992"/>
              <a:gd name="connsiteY46" fmla="*/ 2730004 h 3149193"/>
              <a:gd name="connsiteX47" fmla="*/ 8970370 w 12191992"/>
              <a:gd name="connsiteY47" fmla="*/ 2710687 h 3149193"/>
              <a:gd name="connsiteX48" fmla="*/ 7941569 w 12191992"/>
              <a:gd name="connsiteY48" fmla="*/ 2710687 h 3149193"/>
              <a:gd name="connsiteX49" fmla="*/ 7922252 w 12191992"/>
              <a:gd name="connsiteY49" fmla="*/ 2730004 h 3149193"/>
              <a:gd name="connsiteX50" fmla="*/ 7922252 w 12191992"/>
              <a:gd name="connsiteY50" fmla="*/ 3074951 h 3149193"/>
              <a:gd name="connsiteX51" fmla="*/ 7941569 w 12191992"/>
              <a:gd name="connsiteY51" fmla="*/ 3094268 h 3149193"/>
              <a:gd name="connsiteX52" fmla="*/ 8399505 w 12191992"/>
              <a:gd name="connsiteY52" fmla="*/ 3094268 h 3149193"/>
              <a:gd name="connsiteX53" fmla="*/ 8418822 w 12191992"/>
              <a:gd name="connsiteY53" fmla="*/ 3074951 h 3149193"/>
              <a:gd name="connsiteX54" fmla="*/ 8418822 w 12191992"/>
              <a:gd name="connsiteY54" fmla="*/ 2730004 h 3149193"/>
              <a:gd name="connsiteX55" fmla="*/ 8399505 w 12191992"/>
              <a:gd name="connsiteY55" fmla="*/ 2710687 h 3149193"/>
              <a:gd name="connsiteX56" fmla="*/ 7370704 w 12191992"/>
              <a:gd name="connsiteY56" fmla="*/ 2710687 h 3149193"/>
              <a:gd name="connsiteX57" fmla="*/ 7351387 w 12191992"/>
              <a:gd name="connsiteY57" fmla="*/ 2730004 h 3149193"/>
              <a:gd name="connsiteX58" fmla="*/ 7351387 w 12191992"/>
              <a:gd name="connsiteY58" fmla="*/ 3074951 h 3149193"/>
              <a:gd name="connsiteX59" fmla="*/ 7370704 w 12191992"/>
              <a:gd name="connsiteY59" fmla="*/ 3094268 h 3149193"/>
              <a:gd name="connsiteX60" fmla="*/ 7828640 w 12191992"/>
              <a:gd name="connsiteY60" fmla="*/ 3094268 h 3149193"/>
              <a:gd name="connsiteX61" fmla="*/ 7847957 w 12191992"/>
              <a:gd name="connsiteY61" fmla="*/ 3074951 h 3149193"/>
              <a:gd name="connsiteX62" fmla="*/ 7847957 w 12191992"/>
              <a:gd name="connsiteY62" fmla="*/ 2730004 h 3149193"/>
              <a:gd name="connsiteX63" fmla="*/ 7828640 w 12191992"/>
              <a:gd name="connsiteY63" fmla="*/ 2710687 h 3149193"/>
              <a:gd name="connsiteX64" fmla="*/ 6799839 w 12191992"/>
              <a:gd name="connsiteY64" fmla="*/ 2710687 h 3149193"/>
              <a:gd name="connsiteX65" fmla="*/ 6780522 w 12191992"/>
              <a:gd name="connsiteY65" fmla="*/ 2730004 h 3149193"/>
              <a:gd name="connsiteX66" fmla="*/ 6780522 w 12191992"/>
              <a:gd name="connsiteY66" fmla="*/ 3074951 h 3149193"/>
              <a:gd name="connsiteX67" fmla="*/ 6799839 w 12191992"/>
              <a:gd name="connsiteY67" fmla="*/ 3094268 h 3149193"/>
              <a:gd name="connsiteX68" fmla="*/ 7257775 w 12191992"/>
              <a:gd name="connsiteY68" fmla="*/ 3094268 h 3149193"/>
              <a:gd name="connsiteX69" fmla="*/ 7277092 w 12191992"/>
              <a:gd name="connsiteY69" fmla="*/ 3074951 h 3149193"/>
              <a:gd name="connsiteX70" fmla="*/ 7277092 w 12191992"/>
              <a:gd name="connsiteY70" fmla="*/ 2730004 h 3149193"/>
              <a:gd name="connsiteX71" fmla="*/ 7257775 w 12191992"/>
              <a:gd name="connsiteY71" fmla="*/ 2710687 h 3149193"/>
              <a:gd name="connsiteX72" fmla="*/ 6228974 w 12191992"/>
              <a:gd name="connsiteY72" fmla="*/ 2710687 h 3149193"/>
              <a:gd name="connsiteX73" fmla="*/ 6209657 w 12191992"/>
              <a:gd name="connsiteY73" fmla="*/ 2730004 h 3149193"/>
              <a:gd name="connsiteX74" fmla="*/ 6209657 w 12191992"/>
              <a:gd name="connsiteY74" fmla="*/ 3074951 h 3149193"/>
              <a:gd name="connsiteX75" fmla="*/ 6228974 w 12191992"/>
              <a:gd name="connsiteY75" fmla="*/ 3094268 h 3149193"/>
              <a:gd name="connsiteX76" fmla="*/ 6686910 w 12191992"/>
              <a:gd name="connsiteY76" fmla="*/ 3094268 h 3149193"/>
              <a:gd name="connsiteX77" fmla="*/ 6706227 w 12191992"/>
              <a:gd name="connsiteY77" fmla="*/ 3074951 h 3149193"/>
              <a:gd name="connsiteX78" fmla="*/ 6706227 w 12191992"/>
              <a:gd name="connsiteY78" fmla="*/ 2730004 h 3149193"/>
              <a:gd name="connsiteX79" fmla="*/ 6686910 w 12191992"/>
              <a:gd name="connsiteY79" fmla="*/ 2710687 h 3149193"/>
              <a:gd name="connsiteX80" fmla="*/ 5658110 w 12191992"/>
              <a:gd name="connsiteY80" fmla="*/ 2710687 h 3149193"/>
              <a:gd name="connsiteX81" fmla="*/ 5638793 w 12191992"/>
              <a:gd name="connsiteY81" fmla="*/ 2730004 h 3149193"/>
              <a:gd name="connsiteX82" fmla="*/ 5638793 w 12191992"/>
              <a:gd name="connsiteY82" fmla="*/ 3074951 h 3149193"/>
              <a:gd name="connsiteX83" fmla="*/ 5658110 w 12191992"/>
              <a:gd name="connsiteY83" fmla="*/ 3094268 h 3149193"/>
              <a:gd name="connsiteX84" fmla="*/ 6116045 w 12191992"/>
              <a:gd name="connsiteY84" fmla="*/ 3094268 h 3149193"/>
              <a:gd name="connsiteX85" fmla="*/ 6135362 w 12191992"/>
              <a:gd name="connsiteY85" fmla="*/ 3074951 h 3149193"/>
              <a:gd name="connsiteX86" fmla="*/ 6135362 w 12191992"/>
              <a:gd name="connsiteY86" fmla="*/ 2730004 h 3149193"/>
              <a:gd name="connsiteX87" fmla="*/ 6116045 w 12191992"/>
              <a:gd name="connsiteY87" fmla="*/ 2710687 h 3149193"/>
              <a:gd name="connsiteX88" fmla="*/ 5087245 w 12191992"/>
              <a:gd name="connsiteY88" fmla="*/ 2710687 h 3149193"/>
              <a:gd name="connsiteX89" fmla="*/ 5067929 w 12191992"/>
              <a:gd name="connsiteY89" fmla="*/ 2730004 h 3149193"/>
              <a:gd name="connsiteX90" fmla="*/ 5067929 w 12191992"/>
              <a:gd name="connsiteY90" fmla="*/ 3074951 h 3149193"/>
              <a:gd name="connsiteX91" fmla="*/ 5087245 w 12191992"/>
              <a:gd name="connsiteY91" fmla="*/ 3094268 h 3149193"/>
              <a:gd name="connsiteX92" fmla="*/ 5545181 w 12191992"/>
              <a:gd name="connsiteY92" fmla="*/ 3094268 h 3149193"/>
              <a:gd name="connsiteX93" fmla="*/ 5564497 w 12191992"/>
              <a:gd name="connsiteY93" fmla="*/ 3074951 h 3149193"/>
              <a:gd name="connsiteX94" fmla="*/ 5564497 w 12191992"/>
              <a:gd name="connsiteY94" fmla="*/ 2730004 h 3149193"/>
              <a:gd name="connsiteX95" fmla="*/ 5545181 w 12191992"/>
              <a:gd name="connsiteY95" fmla="*/ 2710687 h 3149193"/>
              <a:gd name="connsiteX96" fmla="*/ 4516380 w 12191992"/>
              <a:gd name="connsiteY96" fmla="*/ 2710687 h 3149193"/>
              <a:gd name="connsiteX97" fmla="*/ 4497062 w 12191992"/>
              <a:gd name="connsiteY97" fmla="*/ 2730004 h 3149193"/>
              <a:gd name="connsiteX98" fmla="*/ 4497062 w 12191992"/>
              <a:gd name="connsiteY98" fmla="*/ 3074951 h 3149193"/>
              <a:gd name="connsiteX99" fmla="*/ 4516380 w 12191992"/>
              <a:gd name="connsiteY99" fmla="*/ 3094268 h 3149193"/>
              <a:gd name="connsiteX100" fmla="*/ 4974315 w 12191992"/>
              <a:gd name="connsiteY100" fmla="*/ 3094268 h 3149193"/>
              <a:gd name="connsiteX101" fmla="*/ 4993634 w 12191992"/>
              <a:gd name="connsiteY101" fmla="*/ 3074951 h 3149193"/>
              <a:gd name="connsiteX102" fmla="*/ 4993634 w 12191992"/>
              <a:gd name="connsiteY102" fmla="*/ 2730004 h 3149193"/>
              <a:gd name="connsiteX103" fmla="*/ 4974315 w 12191992"/>
              <a:gd name="connsiteY103" fmla="*/ 2710687 h 3149193"/>
              <a:gd name="connsiteX104" fmla="*/ 3945516 w 12191992"/>
              <a:gd name="connsiteY104" fmla="*/ 2710687 h 3149193"/>
              <a:gd name="connsiteX105" fmla="*/ 3926199 w 12191992"/>
              <a:gd name="connsiteY105" fmla="*/ 2730004 h 3149193"/>
              <a:gd name="connsiteX106" fmla="*/ 3926199 w 12191992"/>
              <a:gd name="connsiteY106" fmla="*/ 3074951 h 3149193"/>
              <a:gd name="connsiteX107" fmla="*/ 3945516 w 12191992"/>
              <a:gd name="connsiteY107" fmla="*/ 3094268 h 3149193"/>
              <a:gd name="connsiteX108" fmla="*/ 4403451 w 12191992"/>
              <a:gd name="connsiteY108" fmla="*/ 3094268 h 3149193"/>
              <a:gd name="connsiteX109" fmla="*/ 4422768 w 12191992"/>
              <a:gd name="connsiteY109" fmla="*/ 3074951 h 3149193"/>
              <a:gd name="connsiteX110" fmla="*/ 4422768 w 12191992"/>
              <a:gd name="connsiteY110" fmla="*/ 2730004 h 3149193"/>
              <a:gd name="connsiteX111" fmla="*/ 4403451 w 12191992"/>
              <a:gd name="connsiteY111" fmla="*/ 2710687 h 3149193"/>
              <a:gd name="connsiteX112" fmla="*/ 3374650 w 12191992"/>
              <a:gd name="connsiteY112" fmla="*/ 2710687 h 3149193"/>
              <a:gd name="connsiteX113" fmla="*/ 3355333 w 12191992"/>
              <a:gd name="connsiteY113" fmla="*/ 2730004 h 3149193"/>
              <a:gd name="connsiteX114" fmla="*/ 3355333 w 12191992"/>
              <a:gd name="connsiteY114" fmla="*/ 3074951 h 3149193"/>
              <a:gd name="connsiteX115" fmla="*/ 3374650 w 12191992"/>
              <a:gd name="connsiteY115" fmla="*/ 3094268 h 3149193"/>
              <a:gd name="connsiteX116" fmla="*/ 3832586 w 12191992"/>
              <a:gd name="connsiteY116" fmla="*/ 3094268 h 3149193"/>
              <a:gd name="connsiteX117" fmla="*/ 3851903 w 12191992"/>
              <a:gd name="connsiteY117" fmla="*/ 3074951 h 3149193"/>
              <a:gd name="connsiteX118" fmla="*/ 3851903 w 12191992"/>
              <a:gd name="connsiteY118" fmla="*/ 2730004 h 3149193"/>
              <a:gd name="connsiteX119" fmla="*/ 3832586 w 12191992"/>
              <a:gd name="connsiteY119" fmla="*/ 2710687 h 3149193"/>
              <a:gd name="connsiteX120" fmla="*/ 2803786 w 12191992"/>
              <a:gd name="connsiteY120" fmla="*/ 2710687 h 3149193"/>
              <a:gd name="connsiteX121" fmla="*/ 2784468 w 12191992"/>
              <a:gd name="connsiteY121" fmla="*/ 2730004 h 3149193"/>
              <a:gd name="connsiteX122" fmla="*/ 2784468 w 12191992"/>
              <a:gd name="connsiteY122" fmla="*/ 3074951 h 3149193"/>
              <a:gd name="connsiteX123" fmla="*/ 2803786 w 12191992"/>
              <a:gd name="connsiteY123" fmla="*/ 3094268 h 3149193"/>
              <a:gd name="connsiteX124" fmla="*/ 3261722 w 12191992"/>
              <a:gd name="connsiteY124" fmla="*/ 3094268 h 3149193"/>
              <a:gd name="connsiteX125" fmla="*/ 3281039 w 12191992"/>
              <a:gd name="connsiteY125" fmla="*/ 3074951 h 3149193"/>
              <a:gd name="connsiteX126" fmla="*/ 3281039 w 12191992"/>
              <a:gd name="connsiteY126" fmla="*/ 2730004 h 3149193"/>
              <a:gd name="connsiteX127" fmla="*/ 3261722 w 12191992"/>
              <a:gd name="connsiteY127" fmla="*/ 2710687 h 3149193"/>
              <a:gd name="connsiteX128" fmla="*/ 2232920 w 12191992"/>
              <a:gd name="connsiteY128" fmla="*/ 2710687 h 3149193"/>
              <a:gd name="connsiteX129" fmla="*/ 2213603 w 12191992"/>
              <a:gd name="connsiteY129" fmla="*/ 2730004 h 3149193"/>
              <a:gd name="connsiteX130" fmla="*/ 2213603 w 12191992"/>
              <a:gd name="connsiteY130" fmla="*/ 3074951 h 3149193"/>
              <a:gd name="connsiteX131" fmla="*/ 2232920 w 12191992"/>
              <a:gd name="connsiteY131" fmla="*/ 3094268 h 3149193"/>
              <a:gd name="connsiteX132" fmla="*/ 2690856 w 12191992"/>
              <a:gd name="connsiteY132" fmla="*/ 3094268 h 3149193"/>
              <a:gd name="connsiteX133" fmla="*/ 2710173 w 12191992"/>
              <a:gd name="connsiteY133" fmla="*/ 3074951 h 3149193"/>
              <a:gd name="connsiteX134" fmla="*/ 2710173 w 12191992"/>
              <a:gd name="connsiteY134" fmla="*/ 2730004 h 3149193"/>
              <a:gd name="connsiteX135" fmla="*/ 2690856 w 12191992"/>
              <a:gd name="connsiteY135" fmla="*/ 2710687 h 3149193"/>
              <a:gd name="connsiteX136" fmla="*/ 1662055 w 12191992"/>
              <a:gd name="connsiteY136" fmla="*/ 2710687 h 3149193"/>
              <a:gd name="connsiteX137" fmla="*/ 1642738 w 12191992"/>
              <a:gd name="connsiteY137" fmla="*/ 2730004 h 3149193"/>
              <a:gd name="connsiteX138" fmla="*/ 1642738 w 12191992"/>
              <a:gd name="connsiteY138" fmla="*/ 3074951 h 3149193"/>
              <a:gd name="connsiteX139" fmla="*/ 1662055 w 12191992"/>
              <a:gd name="connsiteY139" fmla="*/ 3094268 h 3149193"/>
              <a:gd name="connsiteX140" fmla="*/ 2119991 w 12191992"/>
              <a:gd name="connsiteY140" fmla="*/ 3094268 h 3149193"/>
              <a:gd name="connsiteX141" fmla="*/ 2139308 w 12191992"/>
              <a:gd name="connsiteY141" fmla="*/ 3074951 h 3149193"/>
              <a:gd name="connsiteX142" fmla="*/ 2139308 w 12191992"/>
              <a:gd name="connsiteY142" fmla="*/ 2730004 h 3149193"/>
              <a:gd name="connsiteX143" fmla="*/ 2119991 w 12191992"/>
              <a:gd name="connsiteY143" fmla="*/ 2710687 h 3149193"/>
              <a:gd name="connsiteX144" fmla="*/ 1091190 w 12191992"/>
              <a:gd name="connsiteY144" fmla="*/ 2710687 h 3149193"/>
              <a:gd name="connsiteX145" fmla="*/ 1071873 w 12191992"/>
              <a:gd name="connsiteY145" fmla="*/ 2730004 h 3149193"/>
              <a:gd name="connsiteX146" fmla="*/ 1071873 w 12191992"/>
              <a:gd name="connsiteY146" fmla="*/ 3074951 h 3149193"/>
              <a:gd name="connsiteX147" fmla="*/ 1091190 w 12191992"/>
              <a:gd name="connsiteY147" fmla="*/ 3094268 h 3149193"/>
              <a:gd name="connsiteX148" fmla="*/ 1549126 w 12191992"/>
              <a:gd name="connsiteY148" fmla="*/ 3094268 h 3149193"/>
              <a:gd name="connsiteX149" fmla="*/ 1568443 w 12191992"/>
              <a:gd name="connsiteY149" fmla="*/ 3074951 h 3149193"/>
              <a:gd name="connsiteX150" fmla="*/ 1568443 w 12191992"/>
              <a:gd name="connsiteY150" fmla="*/ 2730004 h 3149193"/>
              <a:gd name="connsiteX151" fmla="*/ 1549126 w 12191992"/>
              <a:gd name="connsiteY151" fmla="*/ 2710687 h 3149193"/>
              <a:gd name="connsiteX152" fmla="*/ 520325 w 12191992"/>
              <a:gd name="connsiteY152" fmla="*/ 2710687 h 3149193"/>
              <a:gd name="connsiteX153" fmla="*/ 501008 w 12191992"/>
              <a:gd name="connsiteY153" fmla="*/ 2730004 h 3149193"/>
              <a:gd name="connsiteX154" fmla="*/ 501008 w 12191992"/>
              <a:gd name="connsiteY154" fmla="*/ 3074951 h 3149193"/>
              <a:gd name="connsiteX155" fmla="*/ 520325 w 12191992"/>
              <a:gd name="connsiteY155" fmla="*/ 3094268 h 3149193"/>
              <a:gd name="connsiteX156" fmla="*/ 978261 w 12191992"/>
              <a:gd name="connsiteY156" fmla="*/ 3094268 h 3149193"/>
              <a:gd name="connsiteX157" fmla="*/ 997578 w 12191992"/>
              <a:gd name="connsiteY157" fmla="*/ 3074951 h 3149193"/>
              <a:gd name="connsiteX158" fmla="*/ 997578 w 12191992"/>
              <a:gd name="connsiteY158" fmla="*/ 2730004 h 3149193"/>
              <a:gd name="connsiteX159" fmla="*/ 978261 w 12191992"/>
              <a:gd name="connsiteY159" fmla="*/ 2710687 h 3149193"/>
              <a:gd name="connsiteX160" fmla="*/ 11366759 w 12191992"/>
              <a:gd name="connsiteY160" fmla="*/ 60135 h 3149193"/>
              <a:gd name="connsiteX161" fmla="*/ 11347442 w 12191992"/>
              <a:gd name="connsiteY161" fmla="*/ 79452 h 3149193"/>
              <a:gd name="connsiteX162" fmla="*/ 11347442 w 12191992"/>
              <a:gd name="connsiteY162" fmla="*/ 424399 h 3149193"/>
              <a:gd name="connsiteX163" fmla="*/ 11366759 w 12191992"/>
              <a:gd name="connsiteY163" fmla="*/ 443716 h 3149193"/>
              <a:gd name="connsiteX164" fmla="*/ 11824695 w 12191992"/>
              <a:gd name="connsiteY164" fmla="*/ 443716 h 3149193"/>
              <a:gd name="connsiteX165" fmla="*/ 11844012 w 12191992"/>
              <a:gd name="connsiteY165" fmla="*/ 424399 h 3149193"/>
              <a:gd name="connsiteX166" fmla="*/ 11844012 w 12191992"/>
              <a:gd name="connsiteY166" fmla="*/ 79452 h 3149193"/>
              <a:gd name="connsiteX167" fmla="*/ 11824695 w 12191992"/>
              <a:gd name="connsiteY167" fmla="*/ 60135 h 3149193"/>
              <a:gd name="connsiteX168" fmla="*/ 10795894 w 12191992"/>
              <a:gd name="connsiteY168" fmla="*/ 60135 h 3149193"/>
              <a:gd name="connsiteX169" fmla="*/ 10776577 w 12191992"/>
              <a:gd name="connsiteY169" fmla="*/ 79452 h 3149193"/>
              <a:gd name="connsiteX170" fmla="*/ 10776577 w 12191992"/>
              <a:gd name="connsiteY170" fmla="*/ 424399 h 3149193"/>
              <a:gd name="connsiteX171" fmla="*/ 10795894 w 12191992"/>
              <a:gd name="connsiteY171" fmla="*/ 443716 h 3149193"/>
              <a:gd name="connsiteX172" fmla="*/ 11253830 w 12191992"/>
              <a:gd name="connsiteY172" fmla="*/ 443716 h 3149193"/>
              <a:gd name="connsiteX173" fmla="*/ 11273147 w 12191992"/>
              <a:gd name="connsiteY173" fmla="*/ 424399 h 3149193"/>
              <a:gd name="connsiteX174" fmla="*/ 11273147 w 12191992"/>
              <a:gd name="connsiteY174" fmla="*/ 79452 h 3149193"/>
              <a:gd name="connsiteX175" fmla="*/ 11253830 w 12191992"/>
              <a:gd name="connsiteY175" fmla="*/ 60135 h 3149193"/>
              <a:gd name="connsiteX176" fmla="*/ 10225029 w 12191992"/>
              <a:gd name="connsiteY176" fmla="*/ 60135 h 3149193"/>
              <a:gd name="connsiteX177" fmla="*/ 10205712 w 12191992"/>
              <a:gd name="connsiteY177" fmla="*/ 79452 h 3149193"/>
              <a:gd name="connsiteX178" fmla="*/ 10205712 w 12191992"/>
              <a:gd name="connsiteY178" fmla="*/ 424399 h 3149193"/>
              <a:gd name="connsiteX179" fmla="*/ 10225029 w 12191992"/>
              <a:gd name="connsiteY179" fmla="*/ 443716 h 3149193"/>
              <a:gd name="connsiteX180" fmla="*/ 10682965 w 12191992"/>
              <a:gd name="connsiteY180" fmla="*/ 443716 h 3149193"/>
              <a:gd name="connsiteX181" fmla="*/ 10702282 w 12191992"/>
              <a:gd name="connsiteY181" fmla="*/ 424399 h 3149193"/>
              <a:gd name="connsiteX182" fmla="*/ 10702282 w 12191992"/>
              <a:gd name="connsiteY182" fmla="*/ 79452 h 3149193"/>
              <a:gd name="connsiteX183" fmla="*/ 10682965 w 12191992"/>
              <a:gd name="connsiteY183" fmla="*/ 60135 h 3149193"/>
              <a:gd name="connsiteX184" fmla="*/ 9654164 w 12191992"/>
              <a:gd name="connsiteY184" fmla="*/ 60135 h 3149193"/>
              <a:gd name="connsiteX185" fmla="*/ 9634847 w 12191992"/>
              <a:gd name="connsiteY185" fmla="*/ 79452 h 3149193"/>
              <a:gd name="connsiteX186" fmla="*/ 9634847 w 12191992"/>
              <a:gd name="connsiteY186" fmla="*/ 424399 h 3149193"/>
              <a:gd name="connsiteX187" fmla="*/ 9654164 w 12191992"/>
              <a:gd name="connsiteY187" fmla="*/ 443716 h 3149193"/>
              <a:gd name="connsiteX188" fmla="*/ 10112100 w 12191992"/>
              <a:gd name="connsiteY188" fmla="*/ 443716 h 3149193"/>
              <a:gd name="connsiteX189" fmla="*/ 10131417 w 12191992"/>
              <a:gd name="connsiteY189" fmla="*/ 424399 h 3149193"/>
              <a:gd name="connsiteX190" fmla="*/ 10131417 w 12191992"/>
              <a:gd name="connsiteY190" fmla="*/ 79452 h 3149193"/>
              <a:gd name="connsiteX191" fmla="*/ 10112100 w 12191992"/>
              <a:gd name="connsiteY191" fmla="*/ 60135 h 3149193"/>
              <a:gd name="connsiteX192" fmla="*/ 9083299 w 12191992"/>
              <a:gd name="connsiteY192" fmla="*/ 60135 h 3149193"/>
              <a:gd name="connsiteX193" fmla="*/ 9063982 w 12191992"/>
              <a:gd name="connsiteY193" fmla="*/ 79452 h 3149193"/>
              <a:gd name="connsiteX194" fmla="*/ 9063982 w 12191992"/>
              <a:gd name="connsiteY194" fmla="*/ 424399 h 3149193"/>
              <a:gd name="connsiteX195" fmla="*/ 9083299 w 12191992"/>
              <a:gd name="connsiteY195" fmla="*/ 443716 h 3149193"/>
              <a:gd name="connsiteX196" fmla="*/ 9541235 w 12191992"/>
              <a:gd name="connsiteY196" fmla="*/ 443716 h 3149193"/>
              <a:gd name="connsiteX197" fmla="*/ 9560552 w 12191992"/>
              <a:gd name="connsiteY197" fmla="*/ 424399 h 3149193"/>
              <a:gd name="connsiteX198" fmla="*/ 9560552 w 12191992"/>
              <a:gd name="connsiteY198" fmla="*/ 79452 h 3149193"/>
              <a:gd name="connsiteX199" fmla="*/ 9541235 w 12191992"/>
              <a:gd name="connsiteY199" fmla="*/ 60135 h 3149193"/>
              <a:gd name="connsiteX200" fmla="*/ 8512434 w 12191992"/>
              <a:gd name="connsiteY200" fmla="*/ 60135 h 3149193"/>
              <a:gd name="connsiteX201" fmla="*/ 8493117 w 12191992"/>
              <a:gd name="connsiteY201" fmla="*/ 79452 h 3149193"/>
              <a:gd name="connsiteX202" fmla="*/ 8493117 w 12191992"/>
              <a:gd name="connsiteY202" fmla="*/ 424399 h 3149193"/>
              <a:gd name="connsiteX203" fmla="*/ 8512434 w 12191992"/>
              <a:gd name="connsiteY203" fmla="*/ 443716 h 3149193"/>
              <a:gd name="connsiteX204" fmla="*/ 8970370 w 12191992"/>
              <a:gd name="connsiteY204" fmla="*/ 443716 h 3149193"/>
              <a:gd name="connsiteX205" fmla="*/ 8989687 w 12191992"/>
              <a:gd name="connsiteY205" fmla="*/ 424399 h 3149193"/>
              <a:gd name="connsiteX206" fmla="*/ 8989687 w 12191992"/>
              <a:gd name="connsiteY206" fmla="*/ 79452 h 3149193"/>
              <a:gd name="connsiteX207" fmla="*/ 8970370 w 12191992"/>
              <a:gd name="connsiteY207" fmla="*/ 60135 h 3149193"/>
              <a:gd name="connsiteX208" fmla="*/ 7941569 w 12191992"/>
              <a:gd name="connsiteY208" fmla="*/ 60135 h 3149193"/>
              <a:gd name="connsiteX209" fmla="*/ 7922252 w 12191992"/>
              <a:gd name="connsiteY209" fmla="*/ 79452 h 3149193"/>
              <a:gd name="connsiteX210" fmla="*/ 7922252 w 12191992"/>
              <a:gd name="connsiteY210" fmla="*/ 424399 h 3149193"/>
              <a:gd name="connsiteX211" fmla="*/ 7941569 w 12191992"/>
              <a:gd name="connsiteY211" fmla="*/ 443716 h 3149193"/>
              <a:gd name="connsiteX212" fmla="*/ 8399505 w 12191992"/>
              <a:gd name="connsiteY212" fmla="*/ 443716 h 3149193"/>
              <a:gd name="connsiteX213" fmla="*/ 8418822 w 12191992"/>
              <a:gd name="connsiteY213" fmla="*/ 424399 h 3149193"/>
              <a:gd name="connsiteX214" fmla="*/ 8418822 w 12191992"/>
              <a:gd name="connsiteY214" fmla="*/ 79452 h 3149193"/>
              <a:gd name="connsiteX215" fmla="*/ 8399505 w 12191992"/>
              <a:gd name="connsiteY215" fmla="*/ 60135 h 3149193"/>
              <a:gd name="connsiteX216" fmla="*/ 7370704 w 12191992"/>
              <a:gd name="connsiteY216" fmla="*/ 60135 h 3149193"/>
              <a:gd name="connsiteX217" fmla="*/ 7351387 w 12191992"/>
              <a:gd name="connsiteY217" fmla="*/ 79452 h 3149193"/>
              <a:gd name="connsiteX218" fmla="*/ 7351387 w 12191992"/>
              <a:gd name="connsiteY218" fmla="*/ 424399 h 3149193"/>
              <a:gd name="connsiteX219" fmla="*/ 7370704 w 12191992"/>
              <a:gd name="connsiteY219" fmla="*/ 443716 h 3149193"/>
              <a:gd name="connsiteX220" fmla="*/ 7828640 w 12191992"/>
              <a:gd name="connsiteY220" fmla="*/ 443716 h 3149193"/>
              <a:gd name="connsiteX221" fmla="*/ 7847957 w 12191992"/>
              <a:gd name="connsiteY221" fmla="*/ 424399 h 3149193"/>
              <a:gd name="connsiteX222" fmla="*/ 7847957 w 12191992"/>
              <a:gd name="connsiteY222" fmla="*/ 79452 h 3149193"/>
              <a:gd name="connsiteX223" fmla="*/ 7828640 w 12191992"/>
              <a:gd name="connsiteY223" fmla="*/ 60135 h 3149193"/>
              <a:gd name="connsiteX224" fmla="*/ 6799839 w 12191992"/>
              <a:gd name="connsiteY224" fmla="*/ 60135 h 3149193"/>
              <a:gd name="connsiteX225" fmla="*/ 6780522 w 12191992"/>
              <a:gd name="connsiteY225" fmla="*/ 79452 h 3149193"/>
              <a:gd name="connsiteX226" fmla="*/ 6780522 w 12191992"/>
              <a:gd name="connsiteY226" fmla="*/ 424399 h 3149193"/>
              <a:gd name="connsiteX227" fmla="*/ 6799839 w 12191992"/>
              <a:gd name="connsiteY227" fmla="*/ 443716 h 3149193"/>
              <a:gd name="connsiteX228" fmla="*/ 7257775 w 12191992"/>
              <a:gd name="connsiteY228" fmla="*/ 443716 h 3149193"/>
              <a:gd name="connsiteX229" fmla="*/ 7277092 w 12191992"/>
              <a:gd name="connsiteY229" fmla="*/ 424399 h 3149193"/>
              <a:gd name="connsiteX230" fmla="*/ 7277092 w 12191992"/>
              <a:gd name="connsiteY230" fmla="*/ 79452 h 3149193"/>
              <a:gd name="connsiteX231" fmla="*/ 7257775 w 12191992"/>
              <a:gd name="connsiteY231" fmla="*/ 60135 h 3149193"/>
              <a:gd name="connsiteX232" fmla="*/ 6228974 w 12191992"/>
              <a:gd name="connsiteY232" fmla="*/ 60135 h 3149193"/>
              <a:gd name="connsiteX233" fmla="*/ 6209657 w 12191992"/>
              <a:gd name="connsiteY233" fmla="*/ 79452 h 3149193"/>
              <a:gd name="connsiteX234" fmla="*/ 6209657 w 12191992"/>
              <a:gd name="connsiteY234" fmla="*/ 424399 h 3149193"/>
              <a:gd name="connsiteX235" fmla="*/ 6228974 w 12191992"/>
              <a:gd name="connsiteY235" fmla="*/ 443716 h 3149193"/>
              <a:gd name="connsiteX236" fmla="*/ 6686910 w 12191992"/>
              <a:gd name="connsiteY236" fmla="*/ 443716 h 3149193"/>
              <a:gd name="connsiteX237" fmla="*/ 6706227 w 12191992"/>
              <a:gd name="connsiteY237" fmla="*/ 424399 h 3149193"/>
              <a:gd name="connsiteX238" fmla="*/ 6706227 w 12191992"/>
              <a:gd name="connsiteY238" fmla="*/ 79452 h 3149193"/>
              <a:gd name="connsiteX239" fmla="*/ 6686910 w 12191992"/>
              <a:gd name="connsiteY239" fmla="*/ 60135 h 3149193"/>
              <a:gd name="connsiteX240" fmla="*/ 5658111 w 12191992"/>
              <a:gd name="connsiteY240" fmla="*/ 60135 h 3149193"/>
              <a:gd name="connsiteX241" fmla="*/ 5638794 w 12191992"/>
              <a:gd name="connsiteY241" fmla="*/ 79452 h 3149193"/>
              <a:gd name="connsiteX242" fmla="*/ 5638794 w 12191992"/>
              <a:gd name="connsiteY242" fmla="*/ 424399 h 3149193"/>
              <a:gd name="connsiteX243" fmla="*/ 5658111 w 12191992"/>
              <a:gd name="connsiteY243" fmla="*/ 443716 h 3149193"/>
              <a:gd name="connsiteX244" fmla="*/ 6116045 w 12191992"/>
              <a:gd name="connsiteY244" fmla="*/ 443716 h 3149193"/>
              <a:gd name="connsiteX245" fmla="*/ 6135362 w 12191992"/>
              <a:gd name="connsiteY245" fmla="*/ 424399 h 3149193"/>
              <a:gd name="connsiteX246" fmla="*/ 6135362 w 12191992"/>
              <a:gd name="connsiteY246" fmla="*/ 79452 h 3149193"/>
              <a:gd name="connsiteX247" fmla="*/ 6116045 w 12191992"/>
              <a:gd name="connsiteY247" fmla="*/ 60135 h 3149193"/>
              <a:gd name="connsiteX248" fmla="*/ 5087250 w 12191992"/>
              <a:gd name="connsiteY248" fmla="*/ 60135 h 3149193"/>
              <a:gd name="connsiteX249" fmla="*/ 5067931 w 12191992"/>
              <a:gd name="connsiteY249" fmla="*/ 79452 h 3149193"/>
              <a:gd name="connsiteX250" fmla="*/ 5067931 w 12191992"/>
              <a:gd name="connsiteY250" fmla="*/ 424399 h 3149193"/>
              <a:gd name="connsiteX251" fmla="*/ 5087250 w 12191992"/>
              <a:gd name="connsiteY251" fmla="*/ 443716 h 3149193"/>
              <a:gd name="connsiteX252" fmla="*/ 5545182 w 12191992"/>
              <a:gd name="connsiteY252" fmla="*/ 443716 h 3149193"/>
              <a:gd name="connsiteX253" fmla="*/ 5564498 w 12191992"/>
              <a:gd name="connsiteY253" fmla="*/ 424399 h 3149193"/>
              <a:gd name="connsiteX254" fmla="*/ 5564498 w 12191992"/>
              <a:gd name="connsiteY254" fmla="*/ 79452 h 3149193"/>
              <a:gd name="connsiteX255" fmla="*/ 5545182 w 12191992"/>
              <a:gd name="connsiteY255" fmla="*/ 60135 h 3149193"/>
              <a:gd name="connsiteX256" fmla="*/ 4516381 w 12191992"/>
              <a:gd name="connsiteY256" fmla="*/ 60135 h 3149193"/>
              <a:gd name="connsiteX257" fmla="*/ 4497064 w 12191992"/>
              <a:gd name="connsiteY257" fmla="*/ 79452 h 3149193"/>
              <a:gd name="connsiteX258" fmla="*/ 4497064 w 12191992"/>
              <a:gd name="connsiteY258" fmla="*/ 424399 h 3149193"/>
              <a:gd name="connsiteX259" fmla="*/ 4516381 w 12191992"/>
              <a:gd name="connsiteY259" fmla="*/ 443716 h 3149193"/>
              <a:gd name="connsiteX260" fmla="*/ 4974317 w 12191992"/>
              <a:gd name="connsiteY260" fmla="*/ 443716 h 3149193"/>
              <a:gd name="connsiteX261" fmla="*/ 4993636 w 12191992"/>
              <a:gd name="connsiteY261" fmla="*/ 424399 h 3149193"/>
              <a:gd name="connsiteX262" fmla="*/ 4993636 w 12191992"/>
              <a:gd name="connsiteY262" fmla="*/ 79452 h 3149193"/>
              <a:gd name="connsiteX263" fmla="*/ 4974317 w 12191992"/>
              <a:gd name="connsiteY263" fmla="*/ 60135 h 3149193"/>
              <a:gd name="connsiteX264" fmla="*/ 3945520 w 12191992"/>
              <a:gd name="connsiteY264" fmla="*/ 60135 h 3149193"/>
              <a:gd name="connsiteX265" fmla="*/ 3926203 w 12191992"/>
              <a:gd name="connsiteY265" fmla="*/ 79452 h 3149193"/>
              <a:gd name="connsiteX266" fmla="*/ 3926203 w 12191992"/>
              <a:gd name="connsiteY266" fmla="*/ 424399 h 3149193"/>
              <a:gd name="connsiteX267" fmla="*/ 3945520 w 12191992"/>
              <a:gd name="connsiteY267" fmla="*/ 443716 h 3149193"/>
              <a:gd name="connsiteX268" fmla="*/ 4403452 w 12191992"/>
              <a:gd name="connsiteY268" fmla="*/ 443716 h 3149193"/>
              <a:gd name="connsiteX269" fmla="*/ 4422770 w 12191992"/>
              <a:gd name="connsiteY269" fmla="*/ 424399 h 3149193"/>
              <a:gd name="connsiteX270" fmla="*/ 4422770 w 12191992"/>
              <a:gd name="connsiteY270" fmla="*/ 79452 h 3149193"/>
              <a:gd name="connsiteX271" fmla="*/ 4403452 w 12191992"/>
              <a:gd name="connsiteY271" fmla="*/ 60135 h 3149193"/>
              <a:gd name="connsiteX272" fmla="*/ 3374655 w 12191992"/>
              <a:gd name="connsiteY272" fmla="*/ 60135 h 3149193"/>
              <a:gd name="connsiteX273" fmla="*/ 3355338 w 12191992"/>
              <a:gd name="connsiteY273" fmla="*/ 79452 h 3149193"/>
              <a:gd name="connsiteX274" fmla="*/ 3355338 w 12191992"/>
              <a:gd name="connsiteY274" fmla="*/ 424399 h 3149193"/>
              <a:gd name="connsiteX275" fmla="*/ 3374655 w 12191992"/>
              <a:gd name="connsiteY275" fmla="*/ 443716 h 3149193"/>
              <a:gd name="connsiteX276" fmla="*/ 3832590 w 12191992"/>
              <a:gd name="connsiteY276" fmla="*/ 443716 h 3149193"/>
              <a:gd name="connsiteX277" fmla="*/ 3851907 w 12191992"/>
              <a:gd name="connsiteY277" fmla="*/ 424399 h 3149193"/>
              <a:gd name="connsiteX278" fmla="*/ 3851907 w 12191992"/>
              <a:gd name="connsiteY278" fmla="*/ 79452 h 3149193"/>
              <a:gd name="connsiteX279" fmla="*/ 3832590 w 12191992"/>
              <a:gd name="connsiteY279" fmla="*/ 60135 h 3149193"/>
              <a:gd name="connsiteX280" fmla="*/ 2803790 w 12191992"/>
              <a:gd name="connsiteY280" fmla="*/ 60135 h 3149193"/>
              <a:gd name="connsiteX281" fmla="*/ 2784473 w 12191992"/>
              <a:gd name="connsiteY281" fmla="*/ 79452 h 3149193"/>
              <a:gd name="connsiteX282" fmla="*/ 2784473 w 12191992"/>
              <a:gd name="connsiteY282" fmla="*/ 424399 h 3149193"/>
              <a:gd name="connsiteX283" fmla="*/ 2803790 w 12191992"/>
              <a:gd name="connsiteY283" fmla="*/ 443716 h 3149193"/>
              <a:gd name="connsiteX284" fmla="*/ 3261726 w 12191992"/>
              <a:gd name="connsiteY284" fmla="*/ 443716 h 3149193"/>
              <a:gd name="connsiteX285" fmla="*/ 3281043 w 12191992"/>
              <a:gd name="connsiteY285" fmla="*/ 424399 h 3149193"/>
              <a:gd name="connsiteX286" fmla="*/ 3281043 w 12191992"/>
              <a:gd name="connsiteY286" fmla="*/ 79452 h 3149193"/>
              <a:gd name="connsiteX287" fmla="*/ 3261726 w 12191992"/>
              <a:gd name="connsiteY287" fmla="*/ 60135 h 3149193"/>
              <a:gd name="connsiteX288" fmla="*/ 2232924 w 12191992"/>
              <a:gd name="connsiteY288" fmla="*/ 60135 h 3149193"/>
              <a:gd name="connsiteX289" fmla="*/ 2213608 w 12191992"/>
              <a:gd name="connsiteY289" fmla="*/ 79452 h 3149193"/>
              <a:gd name="connsiteX290" fmla="*/ 2213608 w 12191992"/>
              <a:gd name="connsiteY290" fmla="*/ 424399 h 3149193"/>
              <a:gd name="connsiteX291" fmla="*/ 2232924 w 12191992"/>
              <a:gd name="connsiteY291" fmla="*/ 443716 h 3149193"/>
              <a:gd name="connsiteX292" fmla="*/ 2690861 w 12191992"/>
              <a:gd name="connsiteY292" fmla="*/ 443716 h 3149193"/>
              <a:gd name="connsiteX293" fmla="*/ 2710178 w 12191992"/>
              <a:gd name="connsiteY293" fmla="*/ 424399 h 3149193"/>
              <a:gd name="connsiteX294" fmla="*/ 2710178 w 12191992"/>
              <a:gd name="connsiteY294" fmla="*/ 79452 h 3149193"/>
              <a:gd name="connsiteX295" fmla="*/ 2690861 w 12191992"/>
              <a:gd name="connsiteY295" fmla="*/ 60135 h 3149193"/>
              <a:gd name="connsiteX296" fmla="*/ 1662058 w 12191992"/>
              <a:gd name="connsiteY296" fmla="*/ 60135 h 3149193"/>
              <a:gd name="connsiteX297" fmla="*/ 1642742 w 12191992"/>
              <a:gd name="connsiteY297" fmla="*/ 79452 h 3149193"/>
              <a:gd name="connsiteX298" fmla="*/ 1642742 w 12191992"/>
              <a:gd name="connsiteY298" fmla="*/ 424399 h 3149193"/>
              <a:gd name="connsiteX299" fmla="*/ 1662058 w 12191992"/>
              <a:gd name="connsiteY299" fmla="*/ 443716 h 3149193"/>
              <a:gd name="connsiteX300" fmla="*/ 2119995 w 12191992"/>
              <a:gd name="connsiteY300" fmla="*/ 443716 h 3149193"/>
              <a:gd name="connsiteX301" fmla="*/ 2139313 w 12191992"/>
              <a:gd name="connsiteY301" fmla="*/ 424399 h 3149193"/>
              <a:gd name="connsiteX302" fmla="*/ 2139313 w 12191992"/>
              <a:gd name="connsiteY302" fmla="*/ 79452 h 3149193"/>
              <a:gd name="connsiteX303" fmla="*/ 2119995 w 12191992"/>
              <a:gd name="connsiteY303" fmla="*/ 60135 h 3149193"/>
              <a:gd name="connsiteX304" fmla="*/ 1091193 w 12191992"/>
              <a:gd name="connsiteY304" fmla="*/ 60135 h 3149193"/>
              <a:gd name="connsiteX305" fmla="*/ 1071876 w 12191992"/>
              <a:gd name="connsiteY305" fmla="*/ 79452 h 3149193"/>
              <a:gd name="connsiteX306" fmla="*/ 1071876 w 12191992"/>
              <a:gd name="connsiteY306" fmla="*/ 424399 h 3149193"/>
              <a:gd name="connsiteX307" fmla="*/ 1091193 w 12191992"/>
              <a:gd name="connsiteY307" fmla="*/ 443716 h 3149193"/>
              <a:gd name="connsiteX308" fmla="*/ 1549129 w 12191992"/>
              <a:gd name="connsiteY308" fmla="*/ 443716 h 3149193"/>
              <a:gd name="connsiteX309" fmla="*/ 1568446 w 12191992"/>
              <a:gd name="connsiteY309" fmla="*/ 424399 h 3149193"/>
              <a:gd name="connsiteX310" fmla="*/ 1568446 w 12191992"/>
              <a:gd name="connsiteY310" fmla="*/ 79452 h 3149193"/>
              <a:gd name="connsiteX311" fmla="*/ 1549129 w 12191992"/>
              <a:gd name="connsiteY311" fmla="*/ 60135 h 3149193"/>
              <a:gd name="connsiteX312" fmla="*/ 520328 w 12191992"/>
              <a:gd name="connsiteY312" fmla="*/ 60135 h 3149193"/>
              <a:gd name="connsiteX313" fmla="*/ 501011 w 12191992"/>
              <a:gd name="connsiteY313" fmla="*/ 79452 h 3149193"/>
              <a:gd name="connsiteX314" fmla="*/ 501011 w 12191992"/>
              <a:gd name="connsiteY314" fmla="*/ 424399 h 3149193"/>
              <a:gd name="connsiteX315" fmla="*/ 520328 w 12191992"/>
              <a:gd name="connsiteY315" fmla="*/ 443716 h 3149193"/>
              <a:gd name="connsiteX316" fmla="*/ 978264 w 12191992"/>
              <a:gd name="connsiteY316" fmla="*/ 443716 h 3149193"/>
              <a:gd name="connsiteX317" fmla="*/ 997581 w 12191992"/>
              <a:gd name="connsiteY317" fmla="*/ 424399 h 3149193"/>
              <a:gd name="connsiteX318" fmla="*/ 997581 w 12191992"/>
              <a:gd name="connsiteY318" fmla="*/ 79452 h 3149193"/>
              <a:gd name="connsiteX319" fmla="*/ 978264 w 12191992"/>
              <a:gd name="connsiteY319" fmla="*/ 60135 h 3149193"/>
              <a:gd name="connsiteX320" fmla="*/ 0 w 12191992"/>
              <a:gd name="connsiteY320" fmla="*/ 0 h 3149193"/>
              <a:gd name="connsiteX321" fmla="*/ 12191992 w 12191992"/>
              <a:gd name="connsiteY321" fmla="*/ 0 h 3149193"/>
              <a:gd name="connsiteX322" fmla="*/ 12191992 w 12191992"/>
              <a:gd name="connsiteY322" fmla="*/ 60135 h 3149193"/>
              <a:gd name="connsiteX323" fmla="*/ 11937624 w 12191992"/>
              <a:gd name="connsiteY323" fmla="*/ 60135 h 3149193"/>
              <a:gd name="connsiteX324" fmla="*/ 11918307 w 12191992"/>
              <a:gd name="connsiteY324" fmla="*/ 79452 h 3149193"/>
              <a:gd name="connsiteX325" fmla="*/ 11918307 w 12191992"/>
              <a:gd name="connsiteY325" fmla="*/ 424399 h 3149193"/>
              <a:gd name="connsiteX326" fmla="*/ 11937624 w 12191992"/>
              <a:gd name="connsiteY326" fmla="*/ 443716 h 3149193"/>
              <a:gd name="connsiteX327" fmla="*/ 12191992 w 12191992"/>
              <a:gd name="connsiteY327" fmla="*/ 443716 h 3149193"/>
              <a:gd name="connsiteX328" fmla="*/ 12191992 w 12191992"/>
              <a:gd name="connsiteY328" fmla="*/ 2710687 h 3149193"/>
              <a:gd name="connsiteX329" fmla="*/ 11937624 w 12191992"/>
              <a:gd name="connsiteY329" fmla="*/ 2710687 h 3149193"/>
              <a:gd name="connsiteX330" fmla="*/ 11918307 w 12191992"/>
              <a:gd name="connsiteY330" fmla="*/ 2730004 h 3149193"/>
              <a:gd name="connsiteX331" fmla="*/ 11918307 w 12191992"/>
              <a:gd name="connsiteY331" fmla="*/ 3074951 h 3149193"/>
              <a:gd name="connsiteX332" fmla="*/ 11937624 w 12191992"/>
              <a:gd name="connsiteY332" fmla="*/ 3094268 h 3149193"/>
              <a:gd name="connsiteX333" fmla="*/ 12191992 w 12191992"/>
              <a:gd name="connsiteY333" fmla="*/ 3094268 h 3149193"/>
              <a:gd name="connsiteX334" fmla="*/ 12191992 w 12191992"/>
              <a:gd name="connsiteY334" fmla="*/ 3149193 h 3149193"/>
              <a:gd name="connsiteX335" fmla="*/ 0 w 12191992"/>
              <a:gd name="connsiteY335" fmla="*/ 3149193 h 3149193"/>
              <a:gd name="connsiteX336" fmla="*/ 0 w 12191992"/>
              <a:gd name="connsiteY336" fmla="*/ 3094268 h 3149193"/>
              <a:gd name="connsiteX337" fmla="*/ 407395 w 12191992"/>
              <a:gd name="connsiteY337" fmla="*/ 3094268 h 3149193"/>
              <a:gd name="connsiteX338" fmla="*/ 426712 w 12191992"/>
              <a:gd name="connsiteY338" fmla="*/ 3074951 h 3149193"/>
              <a:gd name="connsiteX339" fmla="*/ 426712 w 12191992"/>
              <a:gd name="connsiteY339" fmla="*/ 2730004 h 3149193"/>
              <a:gd name="connsiteX340" fmla="*/ 407395 w 12191992"/>
              <a:gd name="connsiteY340" fmla="*/ 2710687 h 3149193"/>
              <a:gd name="connsiteX341" fmla="*/ 0 w 12191992"/>
              <a:gd name="connsiteY341" fmla="*/ 2710687 h 3149193"/>
              <a:gd name="connsiteX342" fmla="*/ 0 w 12191992"/>
              <a:gd name="connsiteY342" fmla="*/ 443716 h 3149193"/>
              <a:gd name="connsiteX343" fmla="*/ 407399 w 12191992"/>
              <a:gd name="connsiteY343" fmla="*/ 443716 h 3149193"/>
              <a:gd name="connsiteX344" fmla="*/ 426716 w 12191992"/>
              <a:gd name="connsiteY344" fmla="*/ 424399 h 3149193"/>
              <a:gd name="connsiteX345" fmla="*/ 426716 w 12191992"/>
              <a:gd name="connsiteY345" fmla="*/ 79452 h 3149193"/>
              <a:gd name="connsiteX346" fmla="*/ 407399 w 12191992"/>
              <a:gd name="connsiteY346" fmla="*/ 60135 h 3149193"/>
              <a:gd name="connsiteX347" fmla="*/ 0 w 12191992"/>
              <a:gd name="connsiteY347" fmla="*/ 60135 h 314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2191992" h="3149193">
                <a:moveTo>
                  <a:pt x="11366759" y="2710687"/>
                </a:moveTo>
                <a:cubicBezTo>
                  <a:pt x="11356091" y="2710687"/>
                  <a:pt x="11347442" y="2719336"/>
                  <a:pt x="11347442" y="2730004"/>
                </a:cubicBezTo>
                <a:lnTo>
                  <a:pt x="11347442" y="3074951"/>
                </a:lnTo>
                <a:cubicBezTo>
                  <a:pt x="11347442" y="3085619"/>
                  <a:pt x="11356091" y="3094268"/>
                  <a:pt x="11366759" y="3094268"/>
                </a:cubicBezTo>
                <a:lnTo>
                  <a:pt x="11824695" y="3094268"/>
                </a:lnTo>
                <a:cubicBezTo>
                  <a:pt x="11835363" y="3094268"/>
                  <a:pt x="11844012" y="3085619"/>
                  <a:pt x="11844012" y="3074951"/>
                </a:cubicBezTo>
                <a:lnTo>
                  <a:pt x="11844012" y="2730004"/>
                </a:lnTo>
                <a:cubicBezTo>
                  <a:pt x="11844012" y="2719336"/>
                  <a:pt x="11835363" y="2710687"/>
                  <a:pt x="11824695" y="2710687"/>
                </a:cubicBezTo>
                <a:close/>
                <a:moveTo>
                  <a:pt x="10795894" y="2710687"/>
                </a:moveTo>
                <a:cubicBezTo>
                  <a:pt x="10785226" y="2710687"/>
                  <a:pt x="10776577" y="2719336"/>
                  <a:pt x="10776577" y="2730004"/>
                </a:cubicBezTo>
                <a:lnTo>
                  <a:pt x="10776577" y="3074951"/>
                </a:lnTo>
                <a:cubicBezTo>
                  <a:pt x="10776577" y="3085619"/>
                  <a:pt x="10785226" y="3094268"/>
                  <a:pt x="10795894" y="3094268"/>
                </a:cubicBezTo>
                <a:lnTo>
                  <a:pt x="11253830" y="3094268"/>
                </a:lnTo>
                <a:cubicBezTo>
                  <a:pt x="11264498" y="3094268"/>
                  <a:pt x="11273147" y="3085619"/>
                  <a:pt x="11273147" y="3074951"/>
                </a:cubicBezTo>
                <a:lnTo>
                  <a:pt x="11273147" y="2730004"/>
                </a:lnTo>
                <a:cubicBezTo>
                  <a:pt x="11273147" y="2719336"/>
                  <a:pt x="11264498" y="2710687"/>
                  <a:pt x="11253830" y="2710687"/>
                </a:cubicBezTo>
                <a:close/>
                <a:moveTo>
                  <a:pt x="10225029" y="2710687"/>
                </a:moveTo>
                <a:cubicBezTo>
                  <a:pt x="10214361" y="2710687"/>
                  <a:pt x="10205712" y="2719336"/>
                  <a:pt x="10205712" y="2730004"/>
                </a:cubicBezTo>
                <a:lnTo>
                  <a:pt x="10205712" y="3074951"/>
                </a:lnTo>
                <a:cubicBezTo>
                  <a:pt x="10205712" y="3085619"/>
                  <a:pt x="10214361" y="3094268"/>
                  <a:pt x="10225029" y="3094268"/>
                </a:cubicBezTo>
                <a:lnTo>
                  <a:pt x="10682965" y="3094268"/>
                </a:lnTo>
                <a:cubicBezTo>
                  <a:pt x="10693633" y="3094268"/>
                  <a:pt x="10702282" y="3085619"/>
                  <a:pt x="10702282" y="3074951"/>
                </a:cubicBezTo>
                <a:lnTo>
                  <a:pt x="10702282" y="2730004"/>
                </a:lnTo>
                <a:cubicBezTo>
                  <a:pt x="10702282" y="2719336"/>
                  <a:pt x="10693633" y="2710687"/>
                  <a:pt x="10682965" y="2710687"/>
                </a:cubicBezTo>
                <a:close/>
                <a:moveTo>
                  <a:pt x="9654164" y="2710687"/>
                </a:moveTo>
                <a:cubicBezTo>
                  <a:pt x="9643496" y="2710687"/>
                  <a:pt x="9634847" y="2719336"/>
                  <a:pt x="9634847" y="2730004"/>
                </a:cubicBezTo>
                <a:lnTo>
                  <a:pt x="9634847" y="3074951"/>
                </a:lnTo>
                <a:cubicBezTo>
                  <a:pt x="9634847" y="3085619"/>
                  <a:pt x="9643496" y="3094268"/>
                  <a:pt x="9654164" y="3094268"/>
                </a:cubicBezTo>
                <a:lnTo>
                  <a:pt x="10112100" y="3094268"/>
                </a:lnTo>
                <a:cubicBezTo>
                  <a:pt x="10122768" y="3094268"/>
                  <a:pt x="10131417" y="3085619"/>
                  <a:pt x="10131417" y="3074951"/>
                </a:cubicBezTo>
                <a:lnTo>
                  <a:pt x="10131417" y="2730004"/>
                </a:lnTo>
                <a:cubicBezTo>
                  <a:pt x="10131417" y="2719336"/>
                  <a:pt x="10122768" y="2710687"/>
                  <a:pt x="10112100" y="2710687"/>
                </a:cubicBezTo>
                <a:close/>
                <a:moveTo>
                  <a:pt x="9083299" y="2710687"/>
                </a:moveTo>
                <a:cubicBezTo>
                  <a:pt x="9072631" y="2710687"/>
                  <a:pt x="9063982" y="2719336"/>
                  <a:pt x="9063982" y="2730004"/>
                </a:cubicBezTo>
                <a:lnTo>
                  <a:pt x="9063982" y="3074951"/>
                </a:lnTo>
                <a:cubicBezTo>
                  <a:pt x="9063982" y="3085619"/>
                  <a:pt x="9072631" y="3094268"/>
                  <a:pt x="9083299" y="3094268"/>
                </a:cubicBezTo>
                <a:lnTo>
                  <a:pt x="9541235" y="3094268"/>
                </a:lnTo>
                <a:cubicBezTo>
                  <a:pt x="9551903" y="3094268"/>
                  <a:pt x="9560552" y="3085619"/>
                  <a:pt x="9560552" y="3074951"/>
                </a:cubicBezTo>
                <a:lnTo>
                  <a:pt x="9560552" y="2730004"/>
                </a:lnTo>
                <a:cubicBezTo>
                  <a:pt x="9560552" y="2719336"/>
                  <a:pt x="9551903" y="2710687"/>
                  <a:pt x="9541235" y="2710687"/>
                </a:cubicBezTo>
                <a:close/>
                <a:moveTo>
                  <a:pt x="8512434" y="2710687"/>
                </a:moveTo>
                <a:cubicBezTo>
                  <a:pt x="8501766" y="2710687"/>
                  <a:pt x="8493117" y="2719336"/>
                  <a:pt x="8493117" y="2730004"/>
                </a:cubicBezTo>
                <a:lnTo>
                  <a:pt x="8493117" y="3074951"/>
                </a:lnTo>
                <a:cubicBezTo>
                  <a:pt x="8493117" y="3085619"/>
                  <a:pt x="8501766" y="3094268"/>
                  <a:pt x="8512434" y="3094268"/>
                </a:cubicBezTo>
                <a:lnTo>
                  <a:pt x="8970370" y="3094268"/>
                </a:lnTo>
                <a:cubicBezTo>
                  <a:pt x="8981038" y="3094268"/>
                  <a:pt x="8989687" y="3085619"/>
                  <a:pt x="8989687" y="3074951"/>
                </a:cubicBezTo>
                <a:lnTo>
                  <a:pt x="8989687" y="2730004"/>
                </a:lnTo>
                <a:cubicBezTo>
                  <a:pt x="8989687" y="2719336"/>
                  <a:pt x="8981038" y="2710687"/>
                  <a:pt x="8970370" y="2710687"/>
                </a:cubicBezTo>
                <a:close/>
                <a:moveTo>
                  <a:pt x="7941569" y="2710687"/>
                </a:moveTo>
                <a:cubicBezTo>
                  <a:pt x="7930901" y="2710687"/>
                  <a:pt x="7922252" y="2719336"/>
                  <a:pt x="7922252" y="2730004"/>
                </a:cubicBezTo>
                <a:lnTo>
                  <a:pt x="7922252" y="3074951"/>
                </a:lnTo>
                <a:cubicBezTo>
                  <a:pt x="7922252" y="3085619"/>
                  <a:pt x="7930901" y="3094268"/>
                  <a:pt x="7941569" y="3094268"/>
                </a:cubicBezTo>
                <a:lnTo>
                  <a:pt x="8399505" y="3094268"/>
                </a:lnTo>
                <a:cubicBezTo>
                  <a:pt x="8410173" y="3094268"/>
                  <a:pt x="8418822" y="3085619"/>
                  <a:pt x="8418822" y="3074951"/>
                </a:cubicBezTo>
                <a:lnTo>
                  <a:pt x="8418822" y="2730004"/>
                </a:lnTo>
                <a:cubicBezTo>
                  <a:pt x="8418822" y="2719336"/>
                  <a:pt x="8410173" y="2710687"/>
                  <a:pt x="8399505" y="2710687"/>
                </a:cubicBezTo>
                <a:close/>
                <a:moveTo>
                  <a:pt x="7370704" y="2710687"/>
                </a:moveTo>
                <a:cubicBezTo>
                  <a:pt x="7360036" y="2710687"/>
                  <a:pt x="7351387" y="2719336"/>
                  <a:pt x="7351387" y="2730004"/>
                </a:cubicBezTo>
                <a:lnTo>
                  <a:pt x="7351387" y="3074951"/>
                </a:lnTo>
                <a:cubicBezTo>
                  <a:pt x="7351387" y="3085619"/>
                  <a:pt x="7360036" y="3094268"/>
                  <a:pt x="7370704" y="3094268"/>
                </a:cubicBezTo>
                <a:lnTo>
                  <a:pt x="7828640" y="3094268"/>
                </a:lnTo>
                <a:cubicBezTo>
                  <a:pt x="7839308" y="3094268"/>
                  <a:pt x="7847957" y="3085619"/>
                  <a:pt x="7847957" y="3074951"/>
                </a:cubicBezTo>
                <a:lnTo>
                  <a:pt x="7847957" y="2730004"/>
                </a:lnTo>
                <a:cubicBezTo>
                  <a:pt x="7847957" y="2719336"/>
                  <a:pt x="7839308" y="2710687"/>
                  <a:pt x="7828640" y="2710687"/>
                </a:cubicBezTo>
                <a:close/>
                <a:moveTo>
                  <a:pt x="6799839" y="2710687"/>
                </a:moveTo>
                <a:cubicBezTo>
                  <a:pt x="6789171" y="2710687"/>
                  <a:pt x="6780522" y="2719336"/>
                  <a:pt x="6780522" y="2730004"/>
                </a:cubicBezTo>
                <a:lnTo>
                  <a:pt x="6780522" y="3074951"/>
                </a:lnTo>
                <a:cubicBezTo>
                  <a:pt x="6780522" y="3085619"/>
                  <a:pt x="6789171" y="3094268"/>
                  <a:pt x="6799839" y="3094268"/>
                </a:cubicBezTo>
                <a:lnTo>
                  <a:pt x="7257775" y="3094268"/>
                </a:lnTo>
                <a:cubicBezTo>
                  <a:pt x="7268443" y="3094268"/>
                  <a:pt x="7277092" y="3085619"/>
                  <a:pt x="7277092" y="3074951"/>
                </a:cubicBezTo>
                <a:lnTo>
                  <a:pt x="7277092" y="2730004"/>
                </a:lnTo>
                <a:cubicBezTo>
                  <a:pt x="7277092" y="2719336"/>
                  <a:pt x="7268443" y="2710687"/>
                  <a:pt x="7257775" y="2710687"/>
                </a:cubicBezTo>
                <a:close/>
                <a:moveTo>
                  <a:pt x="6228974" y="2710687"/>
                </a:moveTo>
                <a:cubicBezTo>
                  <a:pt x="6218306" y="2710687"/>
                  <a:pt x="6209657" y="2719336"/>
                  <a:pt x="6209657" y="2730004"/>
                </a:cubicBezTo>
                <a:lnTo>
                  <a:pt x="6209657" y="3074951"/>
                </a:lnTo>
                <a:cubicBezTo>
                  <a:pt x="6209657" y="3085619"/>
                  <a:pt x="6218306" y="3094268"/>
                  <a:pt x="6228974" y="3094268"/>
                </a:cubicBezTo>
                <a:lnTo>
                  <a:pt x="6686910" y="3094268"/>
                </a:lnTo>
                <a:cubicBezTo>
                  <a:pt x="6697578" y="3094268"/>
                  <a:pt x="6706227" y="3085619"/>
                  <a:pt x="6706227" y="3074951"/>
                </a:cubicBezTo>
                <a:lnTo>
                  <a:pt x="6706227" y="2730004"/>
                </a:lnTo>
                <a:cubicBezTo>
                  <a:pt x="6706227" y="2719336"/>
                  <a:pt x="6697578" y="2710687"/>
                  <a:pt x="6686910" y="2710687"/>
                </a:cubicBezTo>
                <a:close/>
                <a:moveTo>
                  <a:pt x="5658110" y="2710687"/>
                </a:moveTo>
                <a:cubicBezTo>
                  <a:pt x="5647442" y="2710687"/>
                  <a:pt x="5638793" y="2719336"/>
                  <a:pt x="5638793" y="2730004"/>
                </a:cubicBezTo>
                <a:lnTo>
                  <a:pt x="5638793" y="3074951"/>
                </a:lnTo>
                <a:cubicBezTo>
                  <a:pt x="5638793" y="3085619"/>
                  <a:pt x="5647442" y="3094268"/>
                  <a:pt x="5658110" y="3094268"/>
                </a:cubicBezTo>
                <a:lnTo>
                  <a:pt x="6116045" y="3094268"/>
                </a:lnTo>
                <a:cubicBezTo>
                  <a:pt x="6126714" y="3094268"/>
                  <a:pt x="6135362" y="3085619"/>
                  <a:pt x="6135362" y="3074951"/>
                </a:cubicBezTo>
                <a:lnTo>
                  <a:pt x="6135362" y="2730004"/>
                </a:lnTo>
                <a:cubicBezTo>
                  <a:pt x="6135362" y="2719336"/>
                  <a:pt x="6126714" y="2710687"/>
                  <a:pt x="6116045" y="2710687"/>
                </a:cubicBezTo>
                <a:close/>
                <a:moveTo>
                  <a:pt x="5087245" y="2710687"/>
                </a:moveTo>
                <a:cubicBezTo>
                  <a:pt x="5076578" y="2710687"/>
                  <a:pt x="5067929" y="2719336"/>
                  <a:pt x="5067929" y="2730004"/>
                </a:cubicBezTo>
                <a:lnTo>
                  <a:pt x="5067929" y="3074951"/>
                </a:lnTo>
                <a:cubicBezTo>
                  <a:pt x="5067929" y="3085619"/>
                  <a:pt x="5076578" y="3094268"/>
                  <a:pt x="5087245" y="3094268"/>
                </a:cubicBezTo>
                <a:lnTo>
                  <a:pt x="5545181" y="3094268"/>
                </a:lnTo>
                <a:cubicBezTo>
                  <a:pt x="5555849" y="3094268"/>
                  <a:pt x="5564497" y="3085619"/>
                  <a:pt x="5564497" y="3074951"/>
                </a:cubicBezTo>
                <a:lnTo>
                  <a:pt x="5564497" y="2730004"/>
                </a:lnTo>
                <a:cubicBezTo>
                  <a:pt x="5564497" y="2719336"/>
                  <a:pt x="5555849" y="2710687"/>
                  <a:pt x="5545181" y="2710687"/>
                </a:cubicBezTo>
                <a:close/>
                <a:moveTo>
                  <a:pt x="4516380" y="2710687"/>
                </a:moveTo>
                <a:cubicBezTo>
                  <a:pt x="4505712" y="2710687"/>
                  <a:pt x="4497062" y="2719336"/>
                  <a:pt x="4497062" y="2730004"/>
                </a:cubicBezTo>
                <a:lnTo>
                  <a:pt x="4497062" y="3074951"/>
                </a:lnTo>
                <a:cubicBezTo>
                  <a:pt x="4497062" y="3085619"/>
                  <a:pt x="4505712" y="3094268"/>
                  <a:pt x="4516380" y="3094268"/>
                </a:cubicBezTo>
                <a:lnTo>
                  <a:pt x="4974315" y="3094268"/>
                </a:lnTo>
                <a:cubicBezTo>
                  <a:pt x="4984984" y="3094268"/>
                  <a:pt x="4993634" y="3085619"/>
                  <a:pt x="4993634" y="3074951"/>
                </a:cubicBezTo>
                <a:lnTo>
                  <a:pt x="4993634" y="2730004"/>
                </a:lnTo>
                <a:cubicBezTo>
                  <a:pt x="4993634" y="2719336"/>
                  <a:pt x="4984984" y="2710687"/>
                  <a:pt x="4974315" y="2710687"/>
                </a:cubicBezTo>
                <a:close/>
                <a:moveTo>
                  <a:pt x="3945516" y="2710687"/>
                </a:moveTo>
                <a:cubicBezTo>
                  <a:pt x="3934848" y="2710687"/>
                  <a:pt x="3926199" y="2719336"/>
                  <a:pt x="3926199" y="2730004"/>
                </a:cubicBezTo>
                <a:lnTo>
                  <a:pt x="3926199" y="3074951"/>
                </a:lnTo>
                <a:cubicBezTo>
                  <a:pt x="3926199" y="3085619"/>
                  <a:pt x="3934848" y="3094268"/>
                  <a:pt x="3945516" y="3094268"/>
                </a:cubicBezTo>
                <a:lnTo>
                  <a:pt x="4403451" y="3094268"/>
                </a:lnTo>
                <a:cubicBezTo>
                  <a:pt x="4414119" y="3094268"/>
                  <a:pt x="4422768" y="3085619"/>
                  <a:pt x="4422768" y="3074951"/>
                </a:cubicBezTo>
                <a:lnTo>
                  <a:pt x="4422768" y="2730004"/>
                </a:lnTo>
                <a:cubicBezTo>
                  <a:pt x="4422768" y="2719336"/>
                  <a:pt x="4414119" y="2710687"/>
                  <a:pt x="4403451" y="2710687"/>
                </a:cubicBezTo>
                <a:close/>
                <a:moveTo>
                  <a:pt x="3374650" y="2710687"/>
                </a:moveTo>
                <a:cubicBezTo>
                  <a:pt x="3363983" y="2710687"/>
                  <a:pt x="3355333" y="2719336"/>
                  <a:pt x="3355333" y="2730004"/>
                </a:cubicBezTo>
                <a:lnTo>
                  <a:pt x="3355333" y="3074951"/>
                </a:lnTo>
                <a:cubicBezTo>
                  <a:pt x="3355333" y="3085619"/>
                  <a:pt x="3363983" y="3094268"/>
                  <a:pt x="3374650" y="3094268"/>
                </a:cubicBezTo>
                <a:lnTo>
                  <a:pt x="3832586" y="3094268"/>
                </a:lnTo>
                <a:cubicBezTo>
                  <a:pt x="3843254" y="3094268"/>
                  <a:pt x="3851903" y="3085619"/>
                  <a:pt x="3851903" y="3074951"/>
                </a:cubicBezTo>
                <a:lnTo>
                  <a:pt x="3851903" y="2730004"/>
                </a:lnTo>
                <a:cubicBezTo>
                  <a:pt x="3851903" y="2719336"/>
                  <a:pt x="3843254" y="2710687"/>
                  <a:pt x="3832586" y="2710687"/>
                </a:cubicBezTo>
                <a:close/>
                <a:moveTo>
                  <a:pt x="2803786" y="2710687"/>
                </a:moveTo>
                <a:cubicBezTo>
                  <a:pt x="2793117" y="2710687"/>
                  <a:pt x="2784468" y="2719336"/>
                  <a:pt x="2784468" y="2730004"/>
                </a:cubicBezTo>
                <a:lnTo>
                  <a:pt x="2784468" y="3074951"/>
                </a:lnTo>
                <a:cubicBezTo>
                  <a:pt x="2784468" y="3085619"/>
                  <a:pt x="2793117" y="3094268"/>
                  <a:pt x="2803786" y="3094268"/>
                </a:cubicBezTo>
                <a:lnTo>
                  <a:pt x="3261722" y="3094268"/>
                </a:lnTo>
                <a:cubicBezTo>
                  <a:pt x="3272389" y="3094268"/>
                  <a:pt x="3281039" y="3085619"/>
                  <a:pt x="3281039" y="3074951"/>
                </a:cubicBezTo>
                <a:lnTo>
                  <a:pt x="3281039" y="2730004"/>
                </a:lnTo>
                <a:cubicBezTo>
                  <a:pt x="3281039" y="2719336"/>
                  <a:pt x="3272389" y="2710687"/>
                  <a:pt x="3261722" y="2710687"/>
                </a:cubicBezTo>
                <a:close/>
                <a:moveTo>
                  <a:pt x="2232920" y="2710687"/>
                </a:moveTo>
                <a:cubicBezTo>
                  <a:pt x="2222253" y="2710687"/>
                  <a:pt x="2213603" y="2719336"/>
                  <a:pt x="2213603" y="2730004"/>
                </a:cubicBezTo>
                <a:lnTo>
                  <a:pt x="2213603" y="3074951"/>
                </a:lnTo>
                <a:cubicBezTo>
                  <a:pt x="2213603" y="3085619"/>
                  <a:pt x="2222253" y="3094268"/>
                  <a:pt x="2232920" y="3094268"/>
                </a:cubicBezTo>
                <a:lnTo>
                  <a:pt x="2690856" y="3094268"/>
                </a:lnTo>
                <a:cubicBezTo>
                  <a:pt x="2701524" y="3094268"/>
                  <a:pt x="2710173" y="3085619"/>
                  <a:pt x="2710173" y="3074951"/>
                </a:cubicBezTo>
                <a:lnTo>
                  <a:pt x="2710173" y="2730004"/>
                </a:lnTo>
                <a:cubicBezTo>
                  <a:pt x="2710173" y="2719336"/>
                  <a:pt x="2701524" y="2710687"/>
                  <a:pt x="2690856" y="2710687"/>
                </a:cubicBezTo>
                <a:close/>
                <a:moveTo>
                  <a:pt x="1662055" y="2710687"/>
                </a:moveTo>
                <a:cubicBezTo>
                  <a:pt x="1651387" y="2710687"/>
                  <a:pt x="1642738" y="2719336"/>
                  <a:pt x="1642738" y="2730004"/>
                </a:cubicBezTo>
                <a:lnTo>
                  <a:pt x="1642738" y="3074951"/>
                </a:lnTo>
                <a:cubicBezTo>
                  <a:pt x="1642738" y="3085619"/>
                  <a:pt x="1651387" y="3094268"/>
                  <a:pt x="1662055" y="3094268"/>
                </a:cubicBezTo>
                <a:lnTo>
                  <a:pt x="2119991" y="3094268"/>
                </a:lnTo>
                <a:cubicBezTo>
                  <a:pt x="2130659" y="3094268"/>
                  <a:pt x="2139308" y="3085619"/>
                  <a:pt x="2139308" y="3074951"/>
                </a:cubicBezTo>
                <a:lnTo>
                  <a:pt x="2139308" y="2730004"/>
                </a:lnTo>
                <a:cubicBezTo>
                  <a:pt x="2139308" y="2719336"/>
                  <a:pt x="2130659" y="2710687"/>
                  <a:pt x="2119991" y="2710687"/>
                </a:cubicBezTo>
                <a:close/>
                <a:moveTo>
                  <a:pt x="1091190" y="2710687"/>
                </a:moveTo>
                <a:cubicBezTo>
                  <a:pt x="1080522" y="2710687"/>
                  <a:pt x="1071873" y="2719336"/>
                  <a:pt x="1071873" y="2730004"/>
                </a:cubicBezTo>
                <a:lnTo>
                  <a:pt x="1071873" y="3074951"/>
                </a:lnTo>
                <a:cubicBezTo>
                  <a:pt x="1071873" y="3085619"/>
                  <a:pt x="1080522" y="3094268"/>
                  <a:pt x="1091190" y="3094268"/>
                </a:cubicBezTo>
                <a:lnTo>
                  <a:pt x="1549126" y="3094268"/>
                </a:lnTo>
                <a:cubicBezTo>
                  <a:pt x="1559794" y="3094268"/>
                  <a:pt x="1568443" y="3085619"/>
                  <a:pt x="1568443" y="3074951"/>
                </a:cubicBezTo>
                <a:lnTo>
                  <a:pt x="1568443" y="2730004"/>
                </a:lnTo>
                <a:cubicBezTo>
                  <a:pt x="1568443" y="2719336"/>
                  <a:pt x="1559794" y="2710687"/>
                  <a:pt x="1549126" y="2710687"/>
                </a:cubicBezTo>
                <a:close/>
                <a:moveTo>
                  <a:pt x="520325" y="2710687"/>
                </a:moveTo>
                <a:cubicBezTo>
                  <a:pt x="509657" y="2710687"/>
                  <a:pt x="501008" y="2719336"/>
                  <a:pt x="501008" y="2730004"/>
                </a:cubicBezTo>
                <a:lnTo>
                  <a:pt x="501008" y="3074951"/>
                </a:lnTo>
                <a:cubicBezTo>
                  <a:pt x="501008" y="3085619"/>
                  <a:pt x="509657" y="3094268"/>
                  <a:pt x="520325" y="3094268"/>
                </a:cubicBezTo>
                <a:lnTo>
                  <a:pt x="978261" y="3094268"/>
                </a:lnTo>
                <a:cubicBezTo>
                  <a:pt x="988929" y="3094268"/>
                  <a:pt x="997578" y="3085619"/>
                  <a:pt x="997578" y="3074951"/>
                </a:cubicBezTo>
                <a:lnTo>
                  <a:pt x="997578" y="2730004"/>
                </a:lnTo>
                <a:cubicBezTo>
                  <a:pt x="997578" y="2719336"/>
                  <a:pt x="988929" y="2710687"/>
                  <a:pt x="978261" y="2710687"/>
                </a:cubicBezTo>
                <a:close/>
                <a:moveTo>
                  <a:pt x="11366759" y="60135"/>
                </a:moveTo>
                <a:cubicBezTo>
                  <a:pt x="11356091" y="60135"/>
                  <a:pt x="11347442" y="68784"/>
                  <a:pt x="11347442" y="79452"/>
                </a:cubicBezTo>
                <a:lnTo>
                  <a:pt x="11347442" y="424399"/>
                </a:lnTo>
                <a:cubicBezTo>
                  <a:pt x="11347442" y="435067"/>
                  <a:pt x="11356091" y="443716"/>
                  <a:pt x="11366759" y="443716"/>
                </a:cubicBezTo>
                <a:lnTo>
                  <a:pt x="11824695" y="443716"/>
                </a:lnTo>
                <a:cubicBezTo>
                  <a:pt x="11835363" y="443716"/>
                  <a:pt x="11844012" y="435067"/>
                  <a:pt x="11844012" y="424399"/>
                </a:cubicBezTo>
                <a:lnTo>
                  <a:pt x="11844012" y="79452"/>
                </a:lnTo>
                <a:cubicBezTo>
                  <a:pt x="11844012" y="68784"/>
                  <a:pt x="11835363" y="60135"/>
                  <a:pt x="11824695" y="60135"/>
                </a:cubicBezTo>
                <a:close/>
                <a:moveTo>
                  <a:pt x="10795894" y="60135"/>
                </a:moveTo>
                <a:cubicBezTo>
                  <a:pt x="10785226" y="60135"/>
                  <a:pt x="10776577" y="68784"/>
                  <a:pt x="10776577" y="79452"/>
                </a:cubicBezTo>
                <a:lnTo>
                  <a:pt x="10776577" y="424399"/>
                </a:lnTo>
                <a:cubicBezTo>
                  <a:pt x="10776577" y="435067"/>
                  <a:pt x="10785226" y="443716"/>
                  <a:pt x="10795894" y="443716"/>
                </a:cubicBezTo>
                <a:lnTo>
                  <a:pt x="11253830" y="443716"/>
                </a:lnTo>
                <a:cubicBezTo>
                  <a:pt x="11264498" y="443716"/>
                  <a:pt x="11273147" y="435067"/>
                  <a:pt x="11273147" y="424399"/>
                </a:cubicBezTo>
                <a:lnTo>
                  <a:pt x="11273147" y="79452"/>
                </a:lnTo>
                <a:cubicBezTo>
                  <a:pt x="11273147" y="68784"/>
                  <a:pt x="11264498" y="60135"/>
                  <a:pt x="11253830" y="60135"/>
                </a:cubicBezTo>
                <a:close/>
                <a:moveTo>
                  <a:pt x="10225029" y="60135"/>
                </a:moveTo>
                <a:cubicBezTo>
                  <a:pt x="10214361" y="60135"/>
                  <a:pt x="10205712" y="68784"/>
                  <a:pt x="10205712" y="79452"/>
                </a:cubicBezTo>
                <a:lnTo>
                  <a:pt x="10205712" y="424399"/>
                </a:lnTo>
                <a:cubicBezTo>
                  <a:pt x="10205712" y="435067"/>
                  <a:pt x="10214361" y="443716"/>
                  <a:pt x="10225029" y="443716"/>
                </a:cubicBezTo>
                <a:lnTo>
                  <a:pt x="10682965" y="443716"/>
                </a:lnTo>
                <a:cubicBezTo>
                  <a:pt x="10693633" y="443716"/>
                  <a:pt x="10702282" y="435067"/>
                  <a:pt x="10702282" y="424399"/>
                </a:cubicBezTo>
                <a:lnTo>
                  <a:pt x="10702282" y="79452"/>
                </a:lnTo>
                <a:cubicBezTo>
                  <a:pt x="10702282" y="68784"/>
                  <a:pt x="10693633" y="60135"/>
                  <a:pt x="10682965" y="60135"/>
                </a:cubicBezTo>
                <a:close/>
                <a:moveTo>
                  <a:pt x="9654164" y="60135"/>
                </a:moveTo>
                <a:cubicBezTo>
                  <a:pt x="9643496" y="60135"/>
                  <a:pt x="9634847" y="68784"/>
                  <a:pt x="9634847" y="79452"/>
                </a:cubicBezTo>
                <a:lnTo>
                  <a:pt x="9634847" y="424399"/>
                </a:lnTo>
                <a:cubicBezTo>
                  <a:pt x="9634847" y="435067"/>
                  <a:pt x="9643496" y="443716"/>
                  <a:pt x="9654164" y="443716"/>
                </a:cubicBezTo>
                <a:lnTo>
                  <a:pt x="10112100" y="443716"/>
                </a:lnTo>
                <a:cubicBezTo>
                  <a:pt x="10122768" y="443716"/>
                  <a:pt x="10131417" y="435067"/>
                  <a:pt x="10131417" y="424399"/>
                </a:cubicBezTo>
                <a:lnTo>
                  <a:pt x="10131417" y="79452"/>
                </a:lnTo>
                <a:cubicBezTo>
                  <a:pt x="10131417" y="68784"/>
                  <a:pt x="10122768" y="60135"/>
                  <a:pt x="10112100" y="60135"/>
                </a:cubicBezTo>
                <a:close/>
                <a:moveTo>
                  <a:pt x="9083299" y="60135"/>
                </a:moveTo>
                <a:cubicBezTo>
                  <a:pt x="9072631" y="60135"/>
                  <a:pt x="9063982" y="68784"/>
                  <a:pt x="9063982" y="79452"/>
                </a:cubicBezTo>
                <a:lnTo>
                  <a:pt x="9063982" y="424399"/>
                </a:lnTo>
                <a:cubicBezTo>
                  <a:pt x="9063982" y="435067"/>
                  <a:pt x="9072631" y="443716"/>
                  <a:pt x="9083299" y="443716"/>
                </a:cubicBezTo>
                <a:lnTo>
                  <a:pt x="9541235" y="443716"/>
                </a:lnTo>
                <a:cubicBezTo>
                  <a:pt x="9551903" y="443716"/>
                  <a:pt x="9560552" y="435067"/>
                  <a:pt x="9560552" y="424399"/>
                </a:cubicBezTo>
                <a:lnTo>
                  <a:pt x="9560552" y="79452"/>
                </a:lnTo>
                <a:cubicBezTo>
                  <a:pt x="9560552" y="68784"/>
                  <a:pt x="9551903" y="60135"/>
                  <a:pt x="9541235" y="60135"/>
                </a:cubicBezTo>
                <a:close/>
                <a:moveTo>
                  <a:pt x="8512434" y="60135"/>
                </a:moveTo>
                <a:cubicBezTo>
                  <a:pt x="8501766" y="60135"/>
                  <a:pt x="8493117" y="68784"/>
                  <a:pt x="8493117" y="79452"/>
                </a:cubicBezTo>
                <a:lnTo>
                  <a:pt x="8493117" y="424399"/>
                </a:lnTo>
                <a:cubicBezTo>
                  <a:pt x="8493117" y="435067"/>
                  <a:pt x="8501766" y="443716"/>
                  <a:pt x="8512434" y="443716"/>
                </a:cubicBezTo>
                <a:lnTo>
                  <a:pt x="8970370" y="443716"/>
                </a:lnTo>
                <a:cubicBezTo>
                  <a:pt x="8981038" y="443716"/>
                  <a:pt x="8989687" y="435067"/>
                  <a:pt x="8989687" y="424399"/>
                </a:cubicBezTo>
                <a:lnTo>
                  <a:pt x="8989687" y="79452"/>
                </a:lnTo>
                <a:cubicBezTo>
                  <a:pt x="8989687" y="68784"/>
                  <a:pt x="8981038" y="60135"/>
                  <a:pt x="8970370" y="60135"/>
                </a:cubicBezTo>
                <a:close/>
                <a:moveTo>
                  <a:pt x="7941569" y="60135"/>
                </a:moveTo>
                <a:cubicBezTo>
                  <a:pt x="7930901" y="60135"/>
                  <a:pt x="7922252" y="68784"/>
                  <a:pt x="7922252" y="79452"/>
                </a:cubicBezTo>
                <a:lnTo>
                  <a:pt x="7922252" y="424399"/>
                </a:lnTo>
                <a:cubicBezTo>
                  <a:pt x="7922252" y="435067"/>
                  <a:pt x="7930901" y="443716"/>
                  <a:pt x="7941569" y="443716"/>
                </a:cubicBezTo>
                <a:lnTo>
                  <a:pt x="8399505" y="443716"/>
                </a:lnTo>
                <a:cubicBezTo>
                  <a:pt x="8410173" y="443716"/>
                  <a:pt x="8418822" y="435067"/>
                  <a:pt x="8418822" y="424399"/>
                </a:cubicBezTo>
                <a:lnTo>
                  <a:pt x="8418822" y="79452"/>
                </a:lnTo>
                <a:cubicBezTo>
                  <a:pt x="8418822" y="68784"/>
                  <a:pt x="8410173" y="60135"/>
                  <a:pt x="8399505" y="60135"/>
                </a:cubicBezTo>
                <a:close/>
                <a:moveTo>
                  <a:pt x="7370704" y="60135"/>
                </a:moveTo>
                <a:cubicBezTo>
                  <a:pt x="7360036" y="60135"/>
                  <a:pt x="7351387" y="68784"/>
                  <a:pt x="7351387" y="79452"/>
                </a:cubicBezTo>
                <a:lnTo>
                  <a:pt x="7351387" y="424399"/>
                </a:lnTo>
                <a:cubicBezTo>
                  <a:pt x="7351387" y="435067"/>
                  <a:pt x="7360036" y="443716"/>
                  <a:pt x="7370704" y="443716"/>
                </a:cubicBezTo>
                <a:lnTo>
                  <a:pt x="7828640" y="443716"/>
                </a:lnTo>
                <a:cubicBezTo>
                  <a:pt x="7839308" y="443716"/>
                  <a:pt x="7847957" y="435067"/>
                  <a:pt x="7847957" y="424399"/>
                </a:cubicBezTo>
                <a:lnTo>
                  <a:pt x="7847957" y="79452"/>
                </a:lnTo>
                <a:cubicBezTo>
                  <a:pt x="7847957" y="68784"/>
                  <a:pt x="7839308" y="60135"/>
                  <a:pt x="7828640" y="60135"/>
                </a:cubicBezTo>
                <a:close/>
                <a:moveTo>
                  <a:pt x="6799839" y="60135"/>
                </a:moveTo>
                <a:cubicBezTo>
                  <a:pt x="6789171" y="60135"/>
                  <a:pt x="6780522" y="68784"/>
                  <a:pt x="6780522" y="79452"/>
                </a:cubicBezTo>
                <a:lnTo>
                  <a:pt x="6780522" y="424399"/>
                </a:lnTo>
                <a:cubicBezTo>
                  <a:pt x="6780522" y="435067"/>
                  <a:pt x="6789171" y="443716"/>
                  <a:pt x="6799839" y="443716"/>
                </a:cubicBezTo>
                <a:lnTo>
                  <a:pt x="7257775" y="443716"/>
                </a:lnTo>
                <a:cubicBezTo>
                  <a:pt x="7268443" y="443716"/>
                  <a:pt x="7277092" y="435067"/>
                  <a:pt x="7277092" y="424399"/>
                </a:cubicBezTo>
                <a:lnTo>
                  <a:pt x="7277092" y="79452"/>
                </a:lnTo>
                <a:cubicBezTo>
                  <a:pt x="7277092" y="68784"/>
                  <a:pt x="7268443" y="60135"/>
                  <a:pt x="7257775" y="60135"/>
                </a:cubicBezTo>
                <a:close/>
                <a:moveTo>
                  <a:pt x="6228974" y="60135"/>
                </a:moveTo>
                <a:cubicBezTo>
                  <a:pt x="6218306" y="60135"/>
                  <a:pt x="6209657" y="68784"/>
                  <a:pt x="6209657" y="79452"/>
                </a:cubicBezTo>
                <a:lnTo>
                  <a:pt x="6209657" y="424399"/>
                </a:lnTo>
                <a:cubicBezTo>
                  <a:pt x="6209657" y="435067"/>
                  <a:pt x="6218306" y="443716"/>
                  <a:pt x="6228974" y="443716"/>
                </a:cubicBezTo>
                <a:lnTo>
                  <a:pt x="6686910" y="443716"/>
                </a:lnTo>
                <a:cubicBezTo>
                  <a:pt x="6697578" y="443716"/>
                  <a:pt x="6706227" y="435067"/>
                  <a:pt x="6706227" y="424399"/>
                </a:cubicBezTo>
                <a:lnTo>
                  <a:pt x="6706227" y="79452"/>
                </a:lnTo>
                <a:cubicBezTo>
                  <a:pt x="6706227" y="68784"/>
                  <a:pt x="6697578" y="60135"/>
                  <a:pt x="6686910" y="60135"/>
                </a:cubicBezTo>
                <a:close/>
                <a:moveTo>
                  <a:pt x="5658111" y="60135"/>
                </a:moveTo>
                <a:cubicBezTo>
                  <a:pt x="5647442" y="60135"/>
                  <a:pt x="5638794" y="68784"/>
                  <a:pt x="5638794" y="79452"/>
                </a:cubicBezTo>
                <a:lnTo>
                  <a:pt x="5638794" y="424399"/>
                </a:lnTo>
                <a:cubicBezTo>
                  <a:pt x="5638794" y="435067"/>
                  <a:pt x="5647442" y="443716"/>
                  <a:pt x="5658111" y="443716"/>
                </a:cubicBezTo>
                <a:lnTo>
                  <a:pt x="6116045" y="443716"/>
                </a:lnTo>
                <a:cubicBezTo>
                  <a:pt x="6126714" y="443716"/>
                  <a:pt x="6135362" y="435067"/>
                  <a:pt x="6135362" y="424399"/>
                </a:cubicBezTo>
                <a:lnTo>
                  <a:pt x="6135362" y="79452"/>
                </a:lnTo>
                <a:cubicBezTo>
                  <a:pt x="6135362" y="68784"/>
                  <a:pt x="6126714" y="60135"/>
                  <a:pt x="6116045" y="60135"/>
                </a:cubicBezTo>
                <a:close/>
                <a:moveTo>
                  <a:pt x="5087250" y="60135"/>
                </a:moveTo>
                <a:cubicBezTo>
                  <a:pt x="5076580" y="60135"/>
                  <a:pt x="5067931" y="68784"/>
                  <a:pt x="5067931" y="79452"/>
                </a:cubicBezTo>
                <a:lnTo>
                  <a:pt x="5067931" y="424399"/>
                </a:lnTo>
                <a:cubicBezTo>
                  <a:pt x="5067931" y="435067"/>
                  <a:pt x="5076580" y="443716"/>
                  <a:pt x="5087250" y="443716"/>
                </a:cubicBezTo>
                <a:lnTo>
                  <a:pt x="5545182" y="443716"/>
                </a:lnTo>
                <a:cubicBezTo>
                  <a:pt x="5555851" y="443716"/>
                  <a:pt x="5564498" y="435067"/>
                  <a:pt x="5564498" y="424399"/>
                </a:cubicBezTo>
                <a:lnTo>
                  <a:pt x="5564498" y="79452"/>
                </a:lnTo>
                <a:cubicBezTo>
                  <a:pt x="5564498" y="68784"/>
                  <a:pt x="5555851" y="60135"/>
                  <a:pt x="5545182" y="60135"/>
                </a:cubicBezTo>
                <a:close/>
                <a:moveTo>
                  <a:pt x="4516381" y="60135"/>
                </a:moveTo>
                <a:cubicBezTo>
                  <a:pt x="4505714" y="60135"/>
                  <a:pt x="4497064" y="68784"/>
                  <a:pt x="4497064" y="79452"/>
                </a:cubicBezTo>
                <a:lnTo>
                  <a:pt x="4497064" y="424399"/>
                </a:lnTo>
                <a:cubicBezTo>
                  <a:pt x="4497064" y="435067"/>
                  <a:pt x="4505714" y="443716"/>
                  <a:pt x="4516381" y="443716"/>
                </a:cubicBezTo>
                <a:lnTo>
                  <a:pt x="4974317" y="443716"/>
                </a:lnTo>
                <a:cubicBezTo>
                  <a:pt x="4984986" y="443716"/>
                  <a:pt x="4993636" y="435067"/>
                  <a:pt x="4993636" y="424399"/>
                </a:cubicBezTo>
                <a:lnTo>
                  <a:pt x="4993636" y="79452"/>
                </a:lnTo>
                <a:cubicBezTo>
                  <a:pt x="4993636" y="68784"/>
                  <a:pt x="4984986" y="60135"/>
                  <a:pt x="4974317" y="60135"/>
                </a:cubicBezTo>
                <a:close/>
                <a:moveTo>
                  <a:pt x="3945520" y="60135"/>
                </a:moveTo>
                <a:cubicBezTo>
                  <a:pt x="3934852" y="60135"/>
                  <a:pt x="3926203" y="68784"/>
                  <a:pt x="3926203" y="79452"/>
                </a:cubicBezTo>
                <a:lnTo>
                  <a:pt x="3926203" y="424399"/>
                </a:lnTo>
                <a:cubicBezTo>
                  <a:pt x="3926203" y="435067"/>
                  <a:pt x="3934852" y="443716"/>
                  <a:pt x="3945520" y="443716"/>
                </a:cubicBezTo>
                <a:lnTo>
                  <a:pt x="4403452" y="443716"/>
                </a:lnTo>
                <a:cubicBezTo>
                  <a:pt x="4414120" y="443716"/>
                  <a:pt x="4422770" y="435067"/>
                  <a:pt x="4422770" y="424399"/>
                </a:cubicBezTo>
                <a:lnTo>
                  <a:pt x="4422770" y="79452"/>
                </a:lnTo>
                <a:cubicBezTo>
                  <a:pt x="4422770" y="68784"/>
                  <a:pt x="4414120" y="60135"/>
                  <a:pt x="4403452" y="60135"/>
                </a:cubicBezTo>
                <a:close/>
                <a:moveTo>
                  <a:pt x="3374655" y="60135"/>
                </a:moveTo>
                <a:cubicBezTo>
                  <a:pt x="3363987" y="60135"/>
                  <a:pt x="3355338" y="68784"/>
                  <a:pt x="3355338" y="79452"/>
                </a:cubicBezTo>
                <a:lnTo>
                  <a:pt x="3355338" y="424399"/>
                </a:lnTo>
                <a:cubicBezTo>
                  <a:pt x="3355338" y="435067"/>
                  <a:pt x="3363987" y="443716"/>
                  <a:pt x="3374655" y="443716"/>
                </a:cubicBezTo>
                <a:lnTo>
                  <a:pt x="3832590" y="443716"/>
                </a:lnTo>
                <a:cubicBezTo>
                  <a:pt x="3843258" y="443716"/>
                  <a:pt x="3851907" y="435067"/>
                  <a:pt x="3851907" y="424399"/>
                </a:cubicBezTo>
                <a:lnTo>
                  <a:pt x="3851907" y="79452"/>
                </a:lnTo>
                <a:cubicBezTo>
                  <a:pt x="3851907" y="68784"/>
                  <a:pt x="3843258" y="60135"/>
                  <a:pt x="3832590" y="60135"/>
                </a:cubicBezTo>
                <a:close/>
                <a:moveTo>
                  <a:pt x="2803790" y="60135"/>
                </a:moveTo>
                <a:cubicBezTo>
                  <a:pt x="2793122" y="60135"/>
                  <a:pt x="2784473" y="68784"/>
                  <a:pt x="2784473" y="79452"/>
                </a:cubicBezTo>
                <a:lnTo>
                  <a:pt x="2784473" y="424399"/>
                </a:lnTo>
                <a:cubicBezTo>
                  <a:pt x="2784473" y="435067"/>
                  <a:pt x="2793122" y="443716"/>
                  <a:pt x="2803790" y="443716"/>
                </a:cubicBezTo>
                <a:lnTo>
                  <a:pt x="3261726" y="443716"/>
                </a:lnTo>
                <a:cubicBezTo>
                  <a:pt x="3272394" y="443716"/>
                  <a:pt x="3281043" y="435067"/>
                  <a:pt x="3281043" y="424399"/>
                </a:cubicBezTo>
                <a:lnTo>
                  <a:pt x="3281043" y="79452"/>
                </a:lnTo>
                <a:cubicBezTo>
                  <a:pt x="3281043" y="68784"/>
                  <a:pt x="3272394" y="60135"/>
                  <a:pt x="3261726" y="60135"/>
                </a:cubicBezTo>
                <a:close/>
                <a:moveTo>
                  <a:pt x="2232924" y="60135"/>
                </a:moveTo>
                <a:cubicBezTo>
                  <a:pt x="2222257" y="60135"/>
                  <a:pt x="2213608" y="68784"/>
                  <a:pt x="2213608" y="79452"/>
                </a:cubicBezTo>
                <a:lnTo>
                  <a:pt x="2213608" y="424399"/>
                </a:lnTo>
                <a:cubicBezTo>
                  <a:pt x="2213608" y="435067"/>
                  <a:pt x="2222257" y="443716"/>
                  <a:pt x="2232924" y="443716"/>
                </a:cubicBezTo>
                <a:lnTo>
                  <a:pt x="2690861" y="443716"/>
                </a:lnTo>
                <a:cubicBezTo>
                  <a:pt x="2701529" y="443716"/>
                  <a:pt x="2710178" y="435067"/>
                  <a:pt x="2710178" y="424399"/>
                </a:cubicBezTo>
                <a:lnTo>
                  <a:pt x="2710178" y="79452"/>
                </a:lnTo>
                <a:cubicBezTo>
                  <a:pt x="2710178" y="68784"/>
                  <a:pt x="2701529" y="60135"/>
                  <a:pt x="2690861" y="60135"/>
                </a:cubicBezTo>
                <a:close/>
                <a:moveTo>
                  <a:pt x="1662058" y="60135"/>
                </a:moveTo>
                <a:cubicBezTo>
                  <a:pt x="1651391" y="60135"/>
                  <a:pt x="1642742" y="68784"/>
                  <a:pt x="1642742" y="79452"/>
                </a:cubicBezTo>
                <a:lnTo>
                  <a:pt x="1642742" y="424399"/>
                </a:lnTo>
                <a:cubicBezTo>
                  <a:pt x="1642742" y="435067"/>
                  <a:pt x="1651391" y="443716"/>
                  <a:pt x="1662058" y="443716"/>
                </a:cubicBezTo>
                <a:lnTo>
                  <a:pt x="2119995" y="443716"/>
                </a:lnTo>
                <a:cubicBezTo>
                  <a:pt x="2130664" y="443716"/>
                  <a:pt x="2139313" y="435067"/>
                  <a:pt x="2139313" y="424399"/>
                </a:cubicBezTo>
                <a:lnTo>
                  <a:pt x="2139313" y="79452"/>
                </a:lnTo>
                <a:cubicBezTo>
                  <a:pt x="2139313" y="68784"/>
                  <a:pt x="2130664" y="60135"/>
                  <a:pt x="2119995" y="60135"/>
                </a:cubicBezTo>
                <a:close/>
                <a:moveTo>
                  <a:pt x="1091193" y="60135"/>
                </a:moveTo>
                <a:cubicBezTo>
                  <a:pt x="1080525" y="60135"/>
                  <a:pt x="1071876" y="68784"/>
                  <a:pt x="1071876" y="79452"/>
                </a:cubicBezTo>
                <a:lnTo>
                  <a:pt x="1071876" y="424399"/>
                </a:lnTo>
                <a:cubicBezTo>
                  <a:pt x="1071876" y="435067"/>
                  <a:pt x="1080525" y="443716"/>
                  <a:pt x="1091193" y="443716"/>
                </a:cubicBezTo>
                <a:lnTo>
                  <a:pt x="1549129" y="443716"/>
                </a:lnTo>
                <a:cubicBezTo>
                  <a:pt x="1559797" y="443716"/>
                  <a:pt x="1568446" y="435067"/>
                  <a:pt x="1568446" y="424399"/>
                </a:cubicBezTo>
                <a:lnTo>
                  <a:pt x="1568446" y="79452"/>
                </a:lnTo>
                <a:cubicBezTo>
                  <a:pt x="1568446" y="68784"/>
                  <a:pt x="1559797" y="60135"/>
                  <a:pt x="1549129" y="60135"/>
                </a:cubicBezTo>
                <a:close/>
                <a:moveTo>
                  <a:pt x="520328" y="60135"/>
                </a:moveTo>
                <a:cubicBezTo>
                  <a:pt x="509660" y="60135"/>
                  <a:pt x="501011" y="68784"/>
                  <a:pt x="501011" y="79452"/>
                </a:cubicBezTo>
                <a:lnTo>
                  <a:pt x="501011" y="424399"/>
                </a:lnTo>
                <a:cubicBezTo>
                  <a:pt x="501011" y="435067"/>
                  <a:pt x="509660" y="443716"/>
                  <a:pt x="520328" y="443716"/>
                </a:cubicBezTo>
                <a:lnTo>
                  <a:pt x="978264" y="443716"/>
                </a:lnTo>
                <a:cubicBezTo>
                  <a:pt x="988932" y="443716"/>
                  <a:pt x="997581" y="435067"/>
                  <a:pt x="997581" y="424399"/>
                </a:cubicBezTo>
                <a:lnTo>
                  <a:pt x="997581" y="79452"/>
                </a:lnTo>
                <a:cubicBezTo>
                  <a:pt x="997581" y="68784"/>
                  <a:pt x="988932" y="60135"/>
                  <a:pt x="978264" y="60135"/>
                </a:cubicBezTo>
                <a:close/>
                <a:moveTo>
                  <a:pt x="0" y="0"/>
                </a:moveTo>
                <a:lnTo>
                  <a:pt x="12191992" y="0"/>
                </a:lnTo>
                <a:lnTo>
                  <a:pt x="12191992" y="60135"/>
                </a:lnTo>
                <a:lnTo>
                  <a:pt x="11937624" y="60135"/>
                </a:lnTo>
                <a:cubicBezTo>
                  <a:pt x="11926956" y="60135"/>
                  <a:pt x="11918307" y="68784"/>
                  <a:pt x="11918307" y="79452"/>
                </a:cubicBezTo>
                <a:lnTo>
                  <a:pt x="11918307" y="424399"/>
                </a:lnTo>
                <a:cubicBezTo>
                  <a:pt x="11918307" y="435067"/>
                  <a:pt x="11926956" y="443716"/>
                  <a:pt x="11937624" y="443716"/>
                </a:cubicBezTo>
                <a:lnTo>
                  <a:pt x="12191992" y="443716"/>
                </a:lnTo>
                <a:lnTo>
                  <a:pt x="12191992" y="2710687"/>
                </a:lnTo>
                <a:lnTo>
                  <a:pt x="11937624" y="2710687"/>
                </a:lnTo>
                <a:cubicBezTo>
                  <a:pt x="11926956" y="2710687"/>
                  <a:pt x="11918307" y="2719336"/>
                  <a:pt x="11918307" y="2730004"/>
                </a:cubicBezTo>
                <a:lnTo>
                  <a:pt x="11918307" y="3074951"/>
                </a:lnTo>
                <a:cubicBezTo>
                  <a:pt x="11918307" y="3085619"/>
                  <a:pt x="11926956" y="3094268"/>
                  <a:pt x="11937624" y="3094268"/>
                </a:cubicBezTo>
                <a:lnTo>
                  <a:pt x="12191992" y="3094268"/>
                </a:lnTo>
                <a:lnTo>
                  <a:pt x="12191992" y="3149193"/>
                </a:lnTo>
                <a:lnTo>
                  <a:pt x="0" y="3149193"/>
                </a:lnTo>
                <a:lnTo>
                  <a:pt x="0" y="3094268"/>
                </a:lnTo>
                <a:lnTo>
                  <a:pt x="407395" y="3094268"/>
                </a:lnTo>
                <a:cubicBezTo>
                  <a:pt x="418063" y="3094268"/>
                  <a:pt x="426712" y="3085619"/>
                  <a:pt x="426712" y="3074951"/>
                </a:cubicBezTo>
                <a:lnTo>
                  <a:pt x="426712" y="2730004"/>
                </a:lnTo>
                <a:cubicBezTo>
                  <a:pt x="426712" y="2719336"/>
                  <a:pt x="418063" y="2710687"/>
                  <a:pt x="407395" y="2710687"/>
                </a:cubicBezTo>
                <a:lnTo>
                  <a:pt x="0" y="2710687"/>
                </a:lnTo>
                <a:lnTo>
                  <a:pt x="0" y="443716"/>
                </a:lnTo>
                <a:lnTo>
                  <a:pt x="407399" y="443716"/>
                </a:lnTo>
                <a:cubicBezTo>
                  <a:pt x="418067" y="443716"/>
                  <a:pt x="426716" y="435067"/>
                  <a:pt x="426716" y="424399"/>
                </a:cubicBezTo>
                <a:lnTo>
                  <a:pt x="426716" y="79452"/>
                </a:lnTo>
                <a:cubicBezTo>
                  <a:pt x="426716" y="68784"/>
                  <a:pt x="418067" y="60135"/>
                  <a:pt x="407399" y="60135"/>
                </a:cubicBezTo>
                <a:lnTo>
                  <a:pt x="0" y="60135"/>
                </a:lnTo>
                <a:close/>
              </a:path>
            </a:pathLst>
          </a:custGeom>
          <a:solidFill>
            <a:srgbClr val="0A6EB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54A37-6F2F-4F5C-AC40-92EB262F0C6E}"/>
              </a:ext>
            </a:extLst>
          </p:cNvPr>
          <p:cNvSpPr>
            <a:spLocks noChangeAspect="1"/>
          </p:cNvSpPr>
          <p:nvPr/>
        </p:nvSpPr>
        <p:spPr>
          <a:xfrm>
            <a:off x="6990303" y="3256699"/>
            <a:ext cx="1872455" cy="1446398"/>
          </a:xfrm>
          <a:prstGeom prst="roundRect">
            <a:avLst>
              <a:gd name="adj" fmla="val 5036"/>
            </a:avLst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A6EB4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7440B4-A6B9-44F9-80F9-54598BAE8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476" y="3612356"/>
            <a:ext cx="6057900" cy="742950"/>
          </a:xfrm>
        </p:spPr>
        <p:txBody>
          <a:bodyPr anchor="ctr">
            <a:normAutofit/>
          </a:bodyPr>
          <a:lstStyle>
            <a:lvl1pPr marL="0" indent="0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093B9A9-6129-44EE-9A47-A54EEB537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0489" y="3257398"/>
            <a:ext cx="1872269" cy="732446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buNone/>
              <a:defRPr sz="2700" b="1">
                <a:solidFill>
                  <a:schemeClr val="tx2"/>
                </a:solidFill>
              </a:defRPr>
            </a:lvl1pPr>
            <a:lvl2pPr marL="342900" indent="0">
              <a:buNone/>
              <a:defRPr>
                <a:solidFill>
                  <a:schemeClr val="tx2"/>
                </a:solidFill>
              </a:defRPr>
            </a:lvl2pPr>
            <a:lvl3pPr marL="685800" indent="0">
              <a:buNone/>
              <a:defRPr>
                <a:solidFill>
                  <a:schemeClr val="tx2"/>
                </a:solidFill>
              </a:defRPr>
            </a:lvl3pPr>
            <a:lvl4pPr marL="1028700" indent="0">
              <a:buNone/>
              <a:defRPr>
                <a:solidFill>
                  <a:schemeClr val="tx2"/>
                </a:solidFill>
              </a:defRPr>
            </a:lvl4pPr>
            <a:lvl5pPr marL="13716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Phase 1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C9E1482-A4C8-4B3D-A58F-650F2C5348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90304" y="4005083"/>
            <a:ext cx="1872641" cy="69801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37790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05000" y="405000"/>
            <a:ext cx="8289002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spc="173" baseline="0">
                <a:latin typeface="HALDEN SOLID" pitchFamily="2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05001" y="1346304"/>
            <a:ext cx="8289000" cy="3075040"/>
          </a:xfrm>
        </p:spPr>
        <p:txBody>
          <a:bodyPr>
            <a:noAutofit/>
          </a:bodyPr>
          <a:lstStyle>
            <a:lvl1pPr marL="257175" indent="-257175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 baseline="0"/>
            </a:lvl1pPr>
            <a:lvl2pPr marL="557213" indent="-214313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500" baseline="0"/>
            </a:lvl2pPr>
            <a:lvl3pPr marL="900113" indent="-214313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350" baseline="0"/>
            </a:lvl3pPr>
            <a:lvl4pPr marL="1243013" indent="-214313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/>
            </a:lvl4pPr>
            <a:lvl5pPr marL="1585913" indent="-214313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/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026EB2A-1F26-4143-92A6-3B752CD465DB}" type="slidenum">
              <a:rPr lang="it-IT" smtClean="0"/>
              <a:pPr defTabSz="685800">
                <a:defRPr/>
              </a:pPr>
              <a:t>‹Nº›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00" y="4421343"/>
            <a:ext cx="1661995" cy="4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3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bg>
      <p:bgPr>
        <a:solidFill>
          <a:srgbClr val="0A6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05000" y="337369"/>
            <a:ext cx="8399107" cy="879374"/>
          </a:xfrm>
        </p:spPr>
        <p:txBody>
          <a:bodyPr>
            <a:noAutofit/>
          </a:bodyPr>
          <a:lstStyle>
            <a:lvl1pPr>
              <a:defRPr sz="2700" spc="173" baseline="0">
                <a:solidFill>
                  <a:srgbClr val="FFFFFE"/>
                </a:solidFill>
                <a:latin typeface="HALDEN SOLID" pitchFamily="2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04999" y="1299702"/>
            <a:ext cx="8399108" cy="3075040"/>
          </a:xfrm>
        </p:spPr>
        <p:txBody>
          <a:bodyPr>
            <a:noAutofit/>
          </a:bodyPr>
          <a:lstStyle>
            <a:lvl1pPr marL="257175" indent="-257175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800" baseline="0">
                <a:solidFill>
                  <a:srgbClr val="FFFFFE"/>
                </a:solidFill>
              </a:defRPr>
            </a:lvl1pPr>
            <a:lvl2pPr marL="557213" indent="-214313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500" baseline="0">
                <a:solidFill>
                  <a:srgbClr val="FFFFFE"/>
                </a:solidFill>
              </a:defRPr>
            </a:lvl2pPr>
            <a:lvl3pPr marL="900113" indent="-214313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350" baseline="0">
                <a:solidFill>
                  <a:srgbClr val="FFFFFE"/>
                </a:solidFill>
              </a:defRPr>
            </a:lvl3pPr>
            <a:lvl4pPr marL="1243013" indent="-214313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200">
                <a:solidFill>
                  <a:srgbClr val="FFFFFE"/>
                </a:solidFill>
              </a:defRPr>
            </a:lvl4pPr>
            <a:lvl5pPr marL="1585913" indent="-214313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200">
                <a:solidFill>
                  <a:srgbClr val="FFFFFE"/>
                </a:solidFill>
              </a:defRPr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pPr defTabSz="685800">
              <a:defRPr/>
            </a:pPr>
            <a:fld id="{2026EB2A-1F26-4143-92A6-3B752CD465DB}" type="slidenum">
              <a:rPr lang="it-IT" smtClean="0"/>
              <a:pPr defTabSz="685800">
                <a:defRPr/>
              </a:pPr>
              <a:t>‹Nº›</a:t>
            </a:fld>
            <a:endParaRPr lang="it-IT"/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40D23242-B005-48BA-AD94-D79953FCC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000" y="4413811"/>
            <a:ext cx="1667641" cy="4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1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05000" y="1346304"/>
            <a:ext cx="4095709" cy="3075040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 spc="45" baseline="0"/>
            </a:lvl1pPr>
            <a:lvl2pPr marL="5143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500" spc="45" baseline="0"/>
            </a:lvl2pPr>
            <a:lvl3pPr marL="8572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350" spc="45" baseline="0"/>
            </a:lvl3pPr>
            <a:lvl4pPr marL="12001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 spc="45" baseline="0"/>
            </a:lvl4pPr>
            <a:lvl5pPr marL="15430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 spc="45" baseline="0"/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58514" y="1346304"/>
            <a:ext cx="4135487" cy="3075040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/>
            </a:lvl1pPr>
            <a:lvl2pPr marL="5143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500"/>
            </a:lvl2pPr>
            <a:lvl3pPr marL="8572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350"/>
            </a:lvl3pPr>
            <a:lvl4pPr marL="12001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/>
            </a:lvl4pPr>
            <a:lvl5pPr marL="15430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/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05000" y="405000"/>
            <a:ext cx="8289002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700" b="1" i="0" kern="1200" spc="173" baseline="0" dirty="0">
                <a:solidFill>
                  <a:srgbClr val="0070BA"/>
                </a:solidFill>
                <a:latin typeface="HALDEN SOLID" pitchFamily="2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033657" y="4670994"/>
            <a:ext cx="770450" cy="273844"/>
          </a:xfrm>
        </p:spPr>
        <p:txBody>
          <a:bodyPr/>
          <a:lstStyle/>
          <a:p>
            <a:pPr defTabSz="685800">
              <a:defRPr/>
            </a:pPr>
            <a:fld id="{2026EB2A-1F26-4143-92A6-3B752CD465DB}" type="slidenum">
              <a:rPr lang="it-IT" smtClean="0"/>
              <a:pPr defTabSz="685800">
                <a:defRPr/>
              </a:pPr>
              <a:t>‹Nº›</a:t>
            </a:fld>
            <a:endParaRPr lang="it-IT"/>
          </a:p>
        </p:txBody>
      </p:sp>
      <p:pic>
        <p:nvPicPr>
          <p:cNvPr id="13" name="Immagin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00" y="4421343"/>
            <a:ext cx="1661995" cy="4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9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e contenuti">
    <p:bg>
      <p:bgPr>
        <a:solidFill>
          <a:srgbClr val="0A6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05000" y="337368"/>
            <a:ext cx="8399107" cy="859499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700" b="1" i="0" kern="1200" spc="173" baseline="0" dirty="0">
                <a:solidFill>
                  <a:srgbClr val="FFFFFE"/>
                </a:solidFill>
                <a:latin typeface="HALDEN SOLID" pitchFamily="2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05000" y="1302178"/>
            <a:ext cx="4114800" cy="3263504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800">
                <a:solidFill>
                  <a:srgbClr val="FFFFFE"/>
                </a:solidFill>
              </a:defRPr>
            </a:lvl1pPr>
            <a:lvl2pPr marL="5143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500">
                <a:solidFill>
                  <a:srgbClr val="FFFFFE"/>
                </a:solidFill>
              </a:defRPr>
            </a:lvl2pPr>
            <a:lvl3pPr marL="8572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350">
                <a:solidFill>
                  <a:srgbClr val="FFFFFE"/>
                </a:solidFill>
              </a:defRPr>
            </a:lvl3pPr>
            <a:lvl4pPr marL="12001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200">
                <a:solidFill>
                  <a:srgbClr val="FFFFFE"/>
                </a:solidFill>
              </a:defRPr>
            </a:lvl4pPr>
            <a:lvl5pPr marL="15430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200">
                <a:solidFill>
                  <a:srgbClr val="FFFFFE"/>
                </a:solidFill>
              </a:defRPr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89307" y="1302178"/>
            <a:ext cx="4114800" cy="3263504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800">
                <a:solidFill>
                  <a:srgbClr val="FFFFFE"/>
                </a:solidFill>
              </a:defRPr>
            </a:lvl1pPr>
            <a:lvl2pPr marL="5143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500">
                <a:solidFill>
                  <a:srgbClr val="FFFFFE"/>
                </a:solidFill>
              </a:defRPr>
            </a:lvl2pPr>
            <a:lvl3pPr marL="8572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350">
                <a:solidFill>
                  <a:srgbClr val="FFFFFE"/>
                </a:solidFill>
              </a:defRPr>
            </a:lvl3pPr>
            <a:lvl4pPr marL="12001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200">
                <a:solidFill>
                  <a:srgbClr val="FFFFFE"/>
                </a:solidFill>
              </a:defRPr>
            </a:lvl4pPr>
            <a:lvl5pPr marL="15430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200">
                <a:solidFill>
                  <a:srgbClr val="FFFFFE"/>
                </a:solidFill>
              </a:defRPr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pic>
        <p:nvPicPr>
          <p:cNvPr id="10" name="Immagine 6">
            <a:extLst>
              <a:ext uri="{FF2B5EF4-FFF2-40B4-BE49-F238E27FC236}">
                <a16:creationId xmlns:a16="http://schemas.microsoft.com/office/drawing/2014/main" id="{92B17E6C-B692-4D40-BBB9-C6F08D485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000" y="4436671"/>
            <a:ext cx="1667641" cy="437966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pPr defTabSz="685800">
              <a:defRPr/>
            </a:pPr>
            <a:fld id="{2026EB2A-1F26-4143-92A6-3B752CD465DB}" type="slidenum">
              <a:rPr lang="it-IT" smtClean="0"/>
              <a:pPr defTabSz="685800"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761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Due contenuti">
    <p:bg>
      <p:bgPr>
        <a:solidFill>
          <a:srgbClr val="0A6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2E4381-5F06-40A3-92EC-89CF8D596800}"/>
              </a:ext>
            </a:extLst>
          </p:cNvPr>
          <p:cNvSpPr/>
          <p:nvPr userDrawn="1"/>
        </p:nvSpPr>
        <p:spPr>
          <a:xfrm>
            <a:off x="4754880" y="0"/>
            <a:ext cx="4389120" cy="5143500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92979" y="337368"/>
            <a:ext cx="4220009" cy="859499"/>
          </a:xfr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700" b="1" i="0" kern="1200" spc="173" baseline="0" dirty="0">
                <a:solidFill>
                  <a:srgbClr val="FFFFFE"/>
                </a:solidFill>
                <a:latin typeface="HALDEN SOLID" pitchFamily="2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05000" y="1302178"/>
            <a:ext cx="4207988" cy="3263504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800">
                <a:solidFill>
                  <a:srgbClr val="FFFFFE"/>
                </a:solidFill>
              </a:defRPr>
            </a:lvl1pPr>
            <a:lvl2pPr marL="5143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500">
                <a:solidFill>
                  <a:srgbClr val="FFFFFE"/>
                </a:solidFill>
              </a:defRPr>
            </a:lvl2pPr>
            <a:lvl3pPr marL="8572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350">
                <a:solidFill>
                  <a:srgbClr val="FFFFFE"/>
                </a:solidFill>
              </a:defRPr>
            </a:lvl3pPr>
            <a:lvl4pPr marL="12001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200">
                <a:solidFill>
                  <a:srgbClr val="FFFFFE"/>
                </a:solidFill>
              </a:defRPr>
            </a:lvl4pPr>
            <a:lvl5pPr marL="15430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200">
                <a:solidFill>
                  <a:srgbClr val="FFFFFE"/>
                </a:solidFill>
              </a:defRPr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894621" y="1302178"/>
            <a:ext cx="3909486" cy="3263504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>
                <a:solidFill>
                  <a:srgbClr val="0070BA"/>
                </a:solidFill>
              </a:defRPr>
            </a:lvl1pPr>
            <a:lvl2pPr marL="5143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500">
                <a:solidFill>
                  <a:srgbClr val="0070BA"/>
                </a:solidFill>
              </a:defRPr>
            </a:lvl2pPr>
            <a:lvl3pPr marL="8572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350">
                <a:solidFill>
                  <a:srgbClr val="0070BA"/>
                </a:solidFill>
              </a:defRPr>
            </a:lvl3pPr>
            <a:lvl4pPr marL="12001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>
                <a:solidFill>
                  <a:srgbClr val="0070BA"/>
                </a:solidFill>
              </a:defRPr>
            </a:lvl4pPr>
            <a:lvl5pPr marL="15430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>
                <a:solidFill>
                  <a:srgbClr val="0070BA"/>
                </a:solidFill>
              </a:defRPr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pic>
        <p:nvPicPr>
          <p:cNvPr id="12" name="Immagine 6">
            <a:extLst>
              <a:ext uri="{FF2B5EF4-FFF2-40B4-BE49-F238E27FC236}">
                <a16:creationId xmlns:a16="http://schemas.microsoft.com/office/drawing/2014/main" id="{960AB9D7-D741-465A-9DFC-4B5181B3E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000" y="4436671"/>
            <a:ext cx="1667641" cy="437966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BA"/>
                </a:solidFill>
              </a:defRPr>
            </a:lvl1pPr>
          </a:lstStyle>
          <a:p>
            <a:pPr defTabSz="685800">
              <a:defRPr/>
            </a:pPr>
            <a:fld id="{2026EB2A-1F26-4143-92A6-3B752CD465DB}" type="slidenum">
              <a:rPr lang="it-IT" smtClean="0"/>
              <a:pPr defTabSz="685800"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01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05000" y="1346304"/>
            <a:ext cx="4095709" cy="3075040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 spc="45" baseline="0"/>
            </a:lvl1pPr>
            <a:lvl2pPr marL="5143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500" spc="45" baseline="0"/>
            </a:lvl2pPr>
            <a:lvl3pPr marL="8572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350" spc="45" baseline="0"/>
            </a:lvl3pPr>
            <a:lvl4pPr marL="12001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 spc="45" baseline="0"/>
            </a:lvl4pPr>
            <a:lvl5pPr marL="15430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 spc="45" baseline="0"/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05000" y="405000"/>
            <a:ext cx="4095708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700" b="1" i="0" kern="1200" spc="173" baseline="0" dirty="0">
                <a:solidFill>
                  <a:srgbClr val="0070BA"/>
                </a:solidFill>
                <a:latin typeface="HALDEN SOLID" pitchFamily="2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pic>
        <p:nvPicPr>
          <p:cNvPr id="13" name="Immagin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00" y="4444203"/>
            <a:ext cx="1661995" cy="42516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9D93D5-8F53-3444-8F3E-BBF377575D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5819" y="1"/>
            <a:ext cx="4353402" cy="51434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033657" y="4670994"/>
            <a:ext cx="770450" cy="273844"/>
          </a:xfrm>
        </p:spPr>
        <p:txBody>
          <a:bodyPr/>
          <a:lstStyle/>
          <a:p>
            <a:pPr defTabSz="685800">
              <a:defRPr/>
            </a:pPr>
            <a:fld id="{2026EB2A-1F26-4143-92A6-3B752CD465DB}" type="slidenum">
              <a:rPr lang="it-IT" smtClean="0"/>
              <a:pPr defTabSz="685800"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656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ue contenuti">
    <p:bg>
      <p:bgPr>
        <a:solidFill>
          <a:srgbClr val="007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817962" y="1346304"/>
            <a:ext cx="3790900" cy="3075040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800" spc="45" baseline="0">
                <a:solidFill>
                  <a:srgbClr val="FFFFFE"/>
                </a:solidFill>
              </a:defRPr>
            </a:lvl1pPr>
            <a:lvl2pPr marL="5143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500" spc="45" baseline="0">
                <a:solidFill>
                  <a:srgbClr val="FFFFFE"/>
                </a:solidFill>
              </a:defRPr>
            </a:lvl2pPr>
            <a:lvl3pPr marL="8572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350" spc="45" baseline="0">
                <a:solidFill>
                  <a:srgbClr val="FFFFFE"/>
                </a:solidFill>
              </a:defRPr>
            </a:lvl3pPr>
            <a:lvl4pPr marL="12001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200" spc="45" baseline="0">
                <a:solidFill>
                  <a:srgbClr val="FFFFFE"/>
                </a:solidFill>
              </a:defRPr>
            </a:lvl4pPr>
            <a:lvl5pPr marL="1543050" indent="-1714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200" spc="45" baseline="0">
                <a:solidFill>
                  <a:srgbClr val="FFFFFE"/>
                </a:solidFill>
              </a:defRPr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817963" y="405000"/>
            <a:ext cx="3790899" cy="864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700" b="1" i="0" kern="1200" spc="173" baseline="0" dirty="0">
                <a:solidFill>
                  <a:srgbClr val="FFFFFE"/>
                </a:solidFill>
                <a:latin typeface="HALDEN SOLID" pitchFamily="2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9D93D5-8F53-3444-8F3E-BBF377575D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56" y="0"/>
            <a:ext cx="4498181" cy="5143500"/>
          </a:xfrm>
        </p:spPr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033657" y="4670994"/>
            <a:ext cx="770450" cy="273844"/>
          </a:xfrm>
        </p:spPr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pPr defTabSz="685800">
              <a:defRPr/>
            </a:pPr>
            <a:fld id="{2026EB2A-1F26-4143-92A6-3B752CD465DB}" type="slidenum">
              <a:rPr lang="it-IT" smtClean="0"/>
              <a:pPr defTabSz="685800"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55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05000" y="1346304"/>
            <a:ext cx="4095709" cy="3075040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 spc="45" baseline="0"/>
            </a:lvl1pPr>
            <a:lvl2pPr marL="5143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500" spc="45" baseline="0"/>
            </a:lvl2pPr>
            <a:lvl3pPr marL="8572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350" spc="45" baseline="0"/>
            </a:lvl3pPr>
            <a:lvl4pPr marL="12001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 spc="45" baseline="0"/>
            </a:lvl4pPr>
            <a:lvl5pPr marL="15430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 spc="45" baseline="0"/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58514" y="1346304"/>
            <a:ext cx="4135487" cy="3075040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/>
            </a:lvl1pPr>
            <a:lvl2pPr marL="5143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500"/>
            </a:lvl2pPr>
            <a:lvl3pPr marL="8572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350"/>
            </a:lvl3pPr>
            <a:lvl4pPr marL="12001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/>
            </a:lvl4pPr>
            <a:lvl5pPr marL="1543050" indent="-1714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/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05000" y="405000"/>
            <a:ext cx="8289002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700" b="1" i="0" kern="1200" spc="173" baseline="0" dirty="0">
                <a:solidFill>
                  <a:srgbClr val="0070BA"/>
                </a:solidFill>
                <a:latin typeface="HALDEN SOLID" pitchFamily="2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033657" y="4670994"/>
            <a:ext cx="770450" cy="273844"/>
          </a:xfrm>
        </p:spPr>
        <p:txBody>
          <a:bodyPr/>
          <a:lstStyle/>
          <a:p>
            <a:pPr defTabSz="685800">
              <a:defRPr/>
            </a:pPr>
            <a:fld id="{2026EB2A-1F26-4143-92A6-3B752CD465DB}" type="slidenum">
              <a:rPr lang="it-IT" smtClean="0"/>
              <a:pPr defTabSz="685800">
                <a:defRPr/>
              </a:pPr>
              <a:t>‹Nº›</a:t>
            </a:fld>
            <a:endParaRPr lang="it-IT"/>
          </a:p>
        </p:txBody>
      </p:sp>
      <p:pic>
        <p:nvPicPr>
          <p:cNvPr id="13" name="Immagin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00" y="4421343"/>
            <a:ext cx="1661995" cy="4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8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4DEBE0-B144-5D0A-6317-6B0ADAD0E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36E08B-0A19-8316-150B-8143A4090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265" y="4553149"/>
            <a:ext cx="1236093" cy="56476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119CC4B-6CC5-53B9-1C6A-CADBCE29B2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932" t="59445" r="59009" b="13255"/>
          <a:stretch/>
        </p:blipFill>
        <p:spPr>
          <a:xfrm rot="200026" flipV="1">
            <a:off x="-115794" y="-28746"/>
            <a:ext cx="1963271" cy="52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94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04DA6F-222F-D447-7CE2-76F784FA1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B6FF73-6C41-1978-E4EE-FFB1512482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265" y="4553149"/>
            <a:ext cx="1236093" cy="56476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D49C2BF-8C5B-3365-54DE-293269754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059" b="7455"/>
          <a:stretch/>
        </p:blipFill>
        <p:spPr>
          <a:xfrm flipV="1">
            <a:off x="-829452" y="0"/>
            <a:ext cx="5401452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5164A9-11C2-F72C-8BE8-467CDDE5E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A4FAFA-87B4-F9C0-3D52-9F9A3DAB1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265" y="4553149"/>
            <a:ext cx="1236093" cy="5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15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7B05-B5C2-1B45-80A0-938A76E675A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47C8-D094-1641-ABB8-CDCB1BAFC2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6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002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611"/>
            <a:ext cx="8515350" cy="554292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01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02870"/>
            <a:ext cx="7348373" cy="5309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16" y="633784"/>
            <a:ext cx="7348373" cy="392415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46127" y="4677984"/>
            <a:ext cx="329431" cy="32943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7" y="4677984"/>
            <a:ext cx="329431" cy="29282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6366" y="172154"/>
            <a:ext cx="1220830" cy="33835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892075" y="71894"/>
            <a:ext cx="1195121" cy="5400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1705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4514" y="1582342"/>
            <a:ext cx="7786073" cy="92667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7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4514" y="2509015"/>
            <a:ext cx="7786074" cy="112514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70B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subtitle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596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7D31B37-B38B-45B8-80EE-8AC6FBC90BCA}"/>
              </a:ext>
            </a:extLst>
          </p:cNvPr>
          <p:cNvGrpSpPr/>
          <p:nvPr/>
        </p:nvGrpSpPr>
        <p:grpSpPr>
          <a:xfrm>
            <a:off x="6" y="2816297"/>
            <a:ext cx="9143994" cy="2327204"/>
            <a:chOff x="8" y="3708807"/>
            <a:chExt cx="12191992" cy="314919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49CB71-120A-4909-8B52-5D959C0CFE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" y="3708807"/>
              <a:ext cx="12191992" cy="3149193"/>
            </a:xfrm>
            <a:custGeom>
              <a:avLst/>
              <a:gdLst>
                <a:gd name="connsiteX0" fmla="*/ 11366759 w 12191992"/>
                <a:gd name="connsiteY0" fmla="*/ 2710687 h 3149193"/>
                <a:gd name="connsiteX1" fmla="*/ 11347442 w 12191992"/>
                <a:gd name="connsiteY1" fmla="*/ 2730004 h 3149193"/>
                <a:gd name="connsiteX2" fmla="*/ 11347442 w 12191992"/>
                <a:gd name="connsiteY2" fmla="*/ 3074951 h 3149193"/>
                <a:gd name="connsiteX3" fmla="*/ 11366759 w 12191992"/>
                <a:gd name="connsiteY3" fmla="*/ 3094268 h 3149193"/>
                <a:gd name="connsiteX4" fmla="*/ 11824695 w 12191992"/>
                <a:gd name="connsiteY4" fmla="*/ 3094268 h 3149193"/>
                <a:gd name="connsiteX5" fmla="*/ 11844012 w 12191992"/>
                <a:gd name="connsiteY5" fmla="*/ 3074951 h 3149193"/>
                <a:gd name="connsiteX6" fmla="*/ 11844012 w 12191992"/>
                <a:gd name="connsiteY6" fmla="*/ 2730004 h 3149193"/>
                <a:gd name="connsiteX7" fmla="*/ 11824695 w 12191992"/>
                <a:gd name="connsiteY7" fmla="*/ 2710687 h 3149193"/>
                <a:gd name="connsiteX8" fmla="*/ 10795894 w 12191992"/>
                <a:gd name="connsiteY8" fmla="*/ 2710687 h 3149193"/>
                <a:gd name="connsiteX9" fmla="*/ 10776577 w 12191992"/>
                <a:gd name="connsiteY9" fmla="*/ 2730004 h 3149193"/>
                <a:gd name="connsiteX10" fmla="*/ 10776577 w 12191992"/>
                <a:gd name="connsiteY10" fmla="*/ 3074951 h 3149193"/>
                <a:gd name="connsiteX11" fmla="*/ 10795894 w 12191992"/>
                <a:gd name="connsiteY11" fmla="*/ 3094268 h 3149193"/>
                <a:gd name="connsiteX12" fmla="*/ 11253830 w 12191992"/>
                <a:gd name="connsiteY12" fmla="*/ 3094268 h 3149193"/>
                <a:gd name="connsiteX13" fmla="*/ 11273147 w 12191992"/>
                <a:gd name="connsiteY13" fmla="*/ 3074951 h 3149193"/>
                <a:gd name="connsiteX14" fmla="*/ 11273147 w 12191992"/>
                <a:gd name="connsiteY14" fmla="*/ 2730004 h 3149193"/>
                <a:gd name="connsiteX15" fmla="*/ 11253830 w 12191992"/>
                <a:gd name="connsiteY15" fmla="*/ 2710687 h 3149193"/>
                <a:gd name="connsiteX16" fmla="*/ 10225029 w 12191992"/>
                <a:gd name="connsiteY16" fmla="*/ 2710687 h 3149193"/>
                <a:gd name="connsiteX17" fmla="*/ 10205712 w 12191992"/>
                <a:gd name="connsiteY17" fmla="*/ 2730004 h 3149193"/>
                <a:gd name="connsiteX18" fmla="*/ 10205712 w 12191992"/>
                <a:gd name="connsiteY18" fmla="*/ 3074951 h 3149193"/>
                <a:gd name="connsiteX19" fmla="*/ 10225029 w 12191992"/>
                <a:gd name="connsiteY19" fmla="*/ 3094268 h 3149193"/>
                <a:gd name="connsiteX20" fmla="*/ 10682965 w 12191992"/>
                <a:gd name="connsiteY20" fmla="*/ 3094268 h 3149193"/>
                <a:gd name="connsiteX21" fmla="*/ 10702282 w 12191992"/>
                <a:gd name="connsiteY21" fmla="*/ 3074951 h 3149193"/>
                <a:gd name="connsiteX22" fmla="*/ 10702282 w 12191992"/>
                <a:gd name="connsiteY22" fmla="*/ 2730004 h 3149193"/>
                <a:gd name="connsiteX23" fmla="*/ 10682965 w 12191992"/>
                <a:gd name="connsiteY23" fmla="*/ 2710687 h 3149193"/>
                <a:gd name="connsiteX24" fmla="*/ 9654164 w 12191992"/>
                <a:gd name="connsiteY24" fmla="*/ 2710687 h 3149193"/>
                <a:gd name="connsiteX25" fmla="*/ 9634847 w 12191992"/>
                <a:gd name="connsiteY25" fmla="*/ 2730004 h 3149193"/>
                <a:gd name="connsiteX26" fmla="*/ 9634847 w 12191992"/>
                <a:gd name="connsiteY26" fmla="*/ 3074951 h 3149193"/>
                <a:gd name="connsiteX27" fmla="*/ 9654164 w 12191992"/>
                <a:gd name="connsiteY27" fmla="*/ 3094268 h 3149193"/>
                <a:gd name="connsiteX28" fmla="*/ 10112100 w 12191992"/>
                <a:gd name="connsiteY28" fmla="*/ 3094268 h 3149193"/>
                <a:gd name="connsiteX29" fmla="*/ 10131417 w 12191992"/>
                <a:gd name="connsiteY29" fmla="*/ 3074951 h 3149193"/>
                <a:gd name="connsiteX30" fmla="*/ 10131417 w 12191992"/>
                <a:gd name="connsiteY30" fmla="*/ 2730004 h 3149193"/>
                <a:gd name="connsiteX31" fmla="*/ 10112100 w 12191992"/>
                <a:gd name="connsiteY31" fmla="*/ 2710687 h 3149193"/>
                <a:gd name="connsiteX32" fmla="*/ 9083299 w 12191992"/>
                <a:gd name="connsiteY32" fmla="*/ 2710687 h 3149193"/>
                <a:gd name="connsiteX33" fmla="*/ 9063982 w 12191992"/>
                <a:gd name="connsiteY33" fmla="*/ 2730004 h 3149193"/>
                <a:gd name="connsiteX34" fmla="*/ 9063982 w 12191992"/>
                <a:gd name="connsiteY34" fmla="*/ 3074951 h 3149193"/>
                <a:gd name="connsiteX35" fmla="*/ 9083299 w 12191992"/>
                <a:gd name="connsiteY35" fmla="*/ 3094268 h 3149193"/>
                <a:gd name="connsiteX36" fmla="*/ 9541235 w 12191992"/>
                <a:gd name="connsiteY36" fmla="*/ 3094268 h 3149193"/>
                <a:gd name="connsiteX37" fmla="*/ 9560552 w 12191992"/>
                <a:gd name="connsiteY37" fmla="*/ 3074951 h 3149193"/>
                <a:gd name="connsiteX38" fmla="*/ 9560552 w 12191992"/>
                <a:gd name="connsiteY38" fmla="*/ 2730004 h 3149193"/>
                <a:gd name="connsiteX39" fmla="*/ 9541235 w 12191992"/>
                <a:gd name="connsiteY39" fmla="*/ 2710687 h 3149193"/>
                <a:gd name="connsiteX40" fmla="*/ 8512434 w 12191992"/>
                <a:gd name="connsiteY40" fmla="*/ 2710687 h 3149193"/>
                <a:gd name="connsiteX41" fmla="*/ 8493117 w 12191992"/>
                <a:gd name="connsiteY41" fmla="*/ 2730004 h 3149193"/>
                <a:gd name="connsiteX42" fmla="*/ 8493117 w 12191992"/>
                <a:gd name="connsiteY42" fmla="*/ 3074951 h 3149193"/>
                <a:gd name="connsiteX43" fmla="*/ 8512434 w 12191992"/>
                <a:gd name="connsiteY43" fmla="*/ 3094268 h 3149193"/>
                <a:gd name="connsiteX44" fmla="*/ 8970370 w 12191992"/>
                <a:gd name="connsiteY44" fmla="*/ 3094268 h 3149193"/>
                <a:gd name="connsiteX45" fmla="*/ 8989687 w 12191992"/>
                <a:gd name="connsiteY45" fmla="*/ 3074951 h 3149193"/>
                <a:gd name="connsiteX46" fmla="*/ 8989687 w 12191992"/>
                <a:gd name="connsiteY46" fmla="*/ 2730004 h 3149193"/>
                <a:gd name="connsiteX47" fmla="*/ 8970370 w 12191992"/>
                <a:gd name="connsiteY47" fmla="*/ 2710687 h 3149193"/>
                <a:gd name="connsiteX48" fmla="*/ 7941569 w 12191992"/>
                <a:gd name="connsiteY48" fmla="*/ 2710687 h 3149193"/>
                <a:gd name="connsiteX49" fmla="*/ 7922252 w 12191992"/>
                <a:gd name="connsiteY49" fmla="*/ 2730004 h 3149193"/>
                <a:gd name="connsiteX50" fmla="*/ 7922252 w 12191992"/>
                <a:gd name="connsiteY50" fmla="*/ 3074951 h 3149193"/>
                <a:gd name="connsiteX51" fmla="*/ 7941569 w 12191992"/>
                <a:gd name="connsiteY51" fmla="*/ 3094268 h 3149193"/>
                <a:gd name="connsiteX52" fmla="*/ 8399505 w 12191992"/>
                <a:gd name="connsiteY52" fmla="*/ 3094268 h 3149193"/>
                <a:gd name="connsiteX53" fmla="*/ 8418822 w 12191992"/>
                <a:gd name="connsiteY53" fmla="*/ 3074951 h 3149193"/>
                <a:gd name="connsiteX54" fmla="*/ 8418822 w 12191992"/>
                <a:gd name="connsiteY54" fmla="*/ 2730004 h 3149193"/>
                <a:gd name="connsiteX55" fmla="*/ 8399505 w 12191992"/>
                <a:gd name="connsiteY55" fmla="*/ 2710687 h 3149193"/>
                <a:gd name="connsiteX56" fmla="*/ 7370704 w 12191992"/>
                <a:gd name="connsiteY56" fmla="*/ 2710687 h 3149193"/>
                <a:gd name="connsiteX57" fmla="*/ 7351387 w 12191992"/>
                <a:gd name="connsiteY57" fmla="*/ 2730004 h 3149193"/>
                <a:gd name="connsiteX58" fmla="*/ 7351387 w 12191992"/>
                <a:gd name="connsiteY58" fmla="*/ 3074951 h 3149193"/>
                <a:gd name="connsiteX59" fmla="*/ 7370704 w 12191992"/>
                <a:gd name="connsiteY59" fmla="*/ 3094268 h 3149193"/>
                <a:gd name="connsiteX60" fmla="*/ 7828640 w 12191992"/>
                <a:gd name="connsiteY60" fmla="*/ 3094268 h 3149193"/>
                <a:gd name="connsiteX61" fmla="*/ 7847957 w 12191992"/>
                <a:gd name="connsiteY61" fmla="*/ 3074951 h 3149193"/>
                <a:gd name="connsiteX62" fmla="*/ 7847957 w 12191992"/>
                <a:gd name="connsiteY62" fmla="*/ 2730004 h 3149193"/>
                <a:gd name="connsiteX63" fmla="*/ 7828640 w 12191992"/>
                <a:gd name="connsiteY63" fmla="*/ 2710687 h 3149193"/>
                <a:gd name="connsiteX64" fmla="*/ 6799839 w 12191992"/>
                <a:gd name="connsiteY64" fmla="*/ 2710687 h 3149193"/>
                <a:gd name="connsiteX65" fmla="*/ 6780522 w 12191992"/>
                <a:gd name="connsiteY65" fmla="*/ 2730004 h 3149193"/>
                <a:gd name="connsiteX66" fmla="*/ 6780522 w 12191992"/>
                <a:gd name="connsiteY66" fmla="*/ 3074951 h 3149193"/>
                <a:gd name="connsiteX67" fmla="*/ 6799839 w 12191992"/>
                <a:gd name="connsiteY67" fmla="*/ 3094268 h 3149193"/>
                <a:gd name="connsiteX68" fmla="*/ 7257775 w 12191992"/>
                <a:gd name="connsiteY68" fmla="*/ 3094268 h 3149193"/>
                <a:gd name="connsiteX69" fmla="*/ 7277092 w 12191992"/>
                <a:gd name="connsiteY69" fmla="*/ 3074951 h 3149193"/>
                <a:gd name="connsiteX70" fmla="*/ 7277092 w 12191992"/>
                <a:gd name="connsiteY70" fmla="*/ 2730004 h 3149193"/>
                <a:gd name="connsiteX71" fmla="*/ 7257775 w 12191992"/>
                <a:gd name="connsiteY71" fmla="*/ 2710687 h 3149193"/>
                <a:gd name="connsiteX72" fmla="*/ 6228974 w 12191992"/>
                <a:gd name="connsiteY72" fmla="*/ 2710687 h 3149193"/>
                <a:gd name="connsiteX73" fmla="*/ 6209657 w 12191992"/>
                <a:gd name="connsiteY73" fmla="*/ 2730004 h 3149193"/>
                <a:gd name="connsiteX74" fmla="*/ 6209657 w 12191992"/>
                <a:gd name="connsiteY74" fmla="*/ 3074951 h 3149193"/>
                <a:gd name="connsiteX75" fmla="*/ 6228974 w 12191992"/>
                <a:gd name="connsiteY75" fmla="*/ 3094268 h 3149193"/>
                <a:gd name="connsiteX76" fmla="*/ 6686910 w 12191992"/>
                <a:gd name="connsiteY76" fmla="*/ 3094268 h 3149193"/>
                <a:gd name="connsiteX77" fmla="*/ 6706227 w 12191992"/>
                <a:gd name="connsiteY77" fmla="*/ 3074951 h 3149193"/>
                <a:gd name="connsiteX78" fmla="*/ 6706227 w 12191992"/>
                <a:gd name="connsiteY78" fmla="*/ 2730004 h 3149193"/>
                <a:gd name="connsiteX79" fmla="*/ 6686910 w 12191992"/>
                <a:gd name="connsiteY79" fmla="*/ 2710687 h 3149193"/>
                <a:gd name="connsiteX80" fmla="*/ 5658110 w 12191992"/>
                <a:gd name="connsiteY80" fmla="*/ 2710687 h 3149193"/>
                <a:gd name="connsiteX81" fmla="*/ 5638793 w 12191992"/>
                <a:gd name="connsiteY81" fmla="*/ 2730004 h 3149193"/>
                <a:gd name="connsiteX82" fmla="*/ 5638793 w 12191992"/>
                <a:gd name="connsiteY82" fmla="*/ 3074951 h 3149193"/>
                <a:gd name="connsiteX83" fmla="*/ 5658110 w 12191992"/>
                <a:gd name="connsiteY83" fmla="*/ 3094268 h 3149193"/>
                <a:gd name="connsiteX84" fmla="*/ 6116045 w 12191992"/>
                <a:gd name="connsiteY84" fmla="*/ 3094268 h 3149193"/>
                <a:gd name="connsiteX85" fmla="*/ 6135362 w 12191992"/>
                <a:gd name="connsiteY85" fmla="*/ 3074951 h 3149193"/>
                <a:gd name="connsiteX86" fmla="*/ 6135362 w 12191992"/>
                <a:gd name="connsiteY86" fmla="*/ 2730004 h 3149193"/>
                <a:gd name="connsiteX87" fmla="*/ 6116045 w 12191992"/>
                <a:gd name="connsiteY87" fmla="*/ 2710687 h 3149193"/>
                <a:gd name="connsiteX88" fmla="*/ 5087245 w 12191992"/>
                <a:gd name="connsiteY88" fmla="*/ 2710687 h 3149193"/>
                <a:gd name="connsiteX89" fmla="*/ 5067929 w 12191992"/>
                <a:gd name="connsiteY89" fmla="*/ 2730004 h 3149193"/>
                <a:gd name="connsiteX90" fmla="*/ 5067929 w 12191992"/>
                <a:gd name="connsiteY90" fmla="*/ 3074951 h 3149193"/>
                <a:gd name="connsiteX91" fmla="*/ 5087245 w 12191992"/>
                <a:gd name="connsiteY91" fmla="*/ 3094268 h 3149193"/>
                <a:gd name="connsiteX92" fmla="*/ 5545181 w 12191992"/>
                <a:gd name="connsiteY92" fmla="*/ 3094268 h 3149193"/>
                <a:gd name="connsiteX93" fmla="*/ 5564497 w 12191992"/>
                <a:gd name="connsiteY93" fmla="*/ 3074951 h 3149193"/>
                <a:gd name="connsiteX94" fmla="*/ 5564497 w 12191992"/>
                <a:gd name="connsiteY94" fmla="*/ 2730004 h 3149193"/>
                <a:gd name="connsiteX95" fmla="*/ 5545181 w 12191992"/>
                <a:gd name="connsiteY95" fmla="*/ 2710687 h 3149193"/>
                <a:gd name="connsiteX96" fmla="*/ 4516380 w 12191992"/>
                <a:gd name="connsiteY96" fmla="*/ 2710687 h 3149193"/>
                <a:gd name="connsiteX97" fmla="*/ 4497062 w 12191992"/>
                <a:gd name="connsiteY97" fmla="*/ 2730004 h 3149193"/>
                <a:gd name="connsiteX98" fmla="*/ 4497062 w 12191992"/>
                <a:gd name="connsiteY98" fmla="*/ 3074951 h 3149193"/>
                <a:gd name="connsiteX99" fmla="*/ 4516380 w 12191992"/>
                <a:gd name="connsiteY99" fmla="*/ 3094268 h 3149193"/>
                <a:gd name="connsiteX100" fmla="*/ 4974315 w 12191992"/>
                <a:gd name="connsiteY100" fmla="*/ 3094268 h 3149193"/>
                <a:gd name="connsiteX101" fmla="*/ 4993634 w 12191992"/>
                <a:gd name="connsiteY101" fmla="*/ 3074951 h 3149193"/>
                <a:gd name="connsiteX102" fmla="*/ 4993634 w 12191992"/>
                <a:gd name="connsiteY102" fmla="*/ 2730004 h 3149193"/>
                <a:gd name="connsiteX103" fmla="*/ 4974315 w 12191992"/>
                <a:gd name="connsiteY103" fmla="*/ 2710687 h 3149193"/>
                <a:gd name="connsiteX104" fmla="*/ 3945516 w 12191992"/>
                <a:gd name="connsiteY104" fmla="*/ 2710687 h 3149193"/>
                <a:gd name="connsiteX105" fmla="*/ 3926199 w 12191992"/>
                <a:gd name="connsiteY105" fmla="*/ 2730004 h 3149193"/>
                <a:gd name="connsiteX106" fmla="*/ 3926199 w 12191992"/>
                <a:gd name="connsiteY106" fmla="*/ 3074951 h 3149193"/>
                <a:gd name="connsiteX107" fmla="*/ 3945516 w 12191992"/>
                <a:gd name="connsiteY107" fmla="*/ 3094268 h 3149193"/>
                <a:gd name="connsiteX108" fmla="*/ 4403451 w 12191992"/>
                <a:gd name="connsiteY108" fmla="*/ 3094268 h 3149193"/>
                <a:gd name="connsiteX109" fmla="*/ 4422768 w 12191992"/>
                <a:gd name="connsiteY109" fmla="*/ 3074951 h 3149193"/>
                <a:gd name="connsiteX110" fmla="*/ 4422768 w 12191992"/>
                <a:gd name="connsiteY110" fmla="*/ 2730004 h 3149193"/>
                <a:gd name="connsiteX111" fmla="*/ 4403451 w 12191992"/>
                <a:gd name="connsiteY111" fmla="*/ 2710687 h 3149193"/>
                <a:gd name="connsiteX112" fmla="*/ 3374650 w 12191992"/>
                <a:gd name="connsiteY112" fmla="*/ 2710687 h 3149193"/>
                <a:gd name="connsiteX113" fmla="*/ 3355333 w 12191992"/>
                <a:gd name="connsiteY113" fmla="*/ 2730004 h 3149193"/>
                <a:gd name="connsiteX114" fmla="*/ 3355333 w 12191992"/>
                <a:gd name="connsiteY114" fmla="*/ 3074951 h 3149193"/>
                <a:gd name="connsiteX115" fmla="*/ 3374650 w 12191992"/>
                <a:gd name="connsiteY115" fmla="*/ 3094268 h 3149193"/>
                <a:gd name="connsiteX116" fmla="*/ 3832586 w 12191992"/>
                <a:gd name="connsiteY116" fmla="*/ 3094268 h 3149193"/>
                <a:gd name="connsiteX117" fmla="*/ 3851903 w 12191992"/>
                <a:gd name="connsiteY117" fmla="*/ 3074951 h 3149193"/>
                <a:gd name="connsiteX118" fmla="*/ 3851903 w 12191992"/>
                <a:gd name="connsiteY118" fmla="*/ 2730004 h 3149193"/>
                <a:gd name="connsiteX119" fmla="*/ 3832586 w 12191992"/>
                <a:gd name="connsiteY119" fmla="*/ 2710687 h 3149193"/>
                <a:gd name="connsiteX120" fmla="*/ 2803786 w 12191992"/>
                <a:gd name="connsiteY120" fmla="*/ 2710687 h 3149193"/>
                <a:gd name="connsiteX121" fmla="*/ 2784468 w 12191992"/>
                <a:gd name="connsiteY121" fmla="*/ 2730004 h 3149193"/>
                <a:gd name="connsiteX122" fmla="*/ 2784468 w 12191992"/>
                <a:gd name="connsiteY122" fmla="*/ 3074951 h 3149193"/>
                <a:gd name="connsiteX123" fmla="*/ 2803786 w 12191992"/>
                <a:gd name="connsiteY123" fmla="*/ 3094268 h 3149193"/>
                <a:gd name="connsiteX124" fmla="*/ 3261722 w 12191992"/>
                <a:gd name="connsiteY124" fmla="*/ 3094268 h 3149193"/>
                <a:gd name="connsiteX125" fmla="*/ 3281039 w 12191992"/>
                <a:gd name="connsiteY125" fmla="*/ 3074951 h 3149193"/>
                <a:gd name="connsiteX126" fmla="*/ 3281039 w 12191992"/>
                <a:gd name="connsiteY126" fmla="*/ 2730004 h 3149193"/>
                <a:gd name="connsiteX127" fmla="*/ 3261722 w 12191992"/>
                <a:gd name="connsiteY127" fmla="*/ 2710687 h 3149193"/>
                <a:gd name="connsiteX128" fmla="*/ 2232920 w 12191992"/>
                <a:gd name="connsiteY128" fmla="*/ 2710687 h 3149193"/>
                <a:gd name="connsiteX129" fmla="*/ 2213603 w 12191992"/>
                <a:gd name="connsiteY129" fmla="*/ 2730004 h 3149193"/>
                <a:gd name="connsiteX130" fmla="*/ 2213603 w 12191992"/>
                <a:gd name="connsiteY130" fmla="*/ 3074951 h 3149193"/>
                <a:gd name="connsiteX131" fmla="*/ 2232920 w 12191992"/>
                <a:gd name="connsiteY131" fmla="*/ 3094268 h 3149193"/>
                <a:gd name="connsiteX132" fmla="*/ 2690856 w 12191992"/>
                <a:gd name="connsiteY132" fmla="*/ 3094268 h 3149193"/>
                <a:gd name="connsiteX133" fmla="*/ 2710173 w 12191992"/>
                <a:gd name="connsiteY133" fmla="*/ 3074951 h 3149193"/>
                <a:gd name="connsiteX134" fmla="*/ 2710173 w 12191992"/>
                <a:gd name="connsiteY134" fmla="*/ 2730004 h 3149193"/>
                <a:gd name="connsiteX135" fmla="*/ 2690856 w 12191992"/>
                <a:gd name="connsiteY135" fmla="*/ 2710687 h 3149193"/>
                <a:gd name="connsiteX136" fmla="*/ 1662055 w 12191992"/>
                <a:gd name="connsiteY136" fmla="*/ 2710687 h 3149193"/>
                <a:gd name="connsiteX137" fmla="*/ 1642738 w 12191992"/>
                <a:gd name="connsiteY137" fmla="*/ 2730004 h 3149193"/>
                <a:gd name="connsiteX138" fmla="*/ 1642738 w 12191992"/>
                <a:gd name="connsiteY138" fmla="*/ 3074951 h 3149193"/>
                <a:gd name="connsiteX139" fmla="*/ 1662055 w 12191992"/>
                <a:gd name="connsiteY139" fmla="*/ 3094268 h 3149193"/>
                <a:gd name="connsiteX140" fmla="*/ 2119991 w 12191992"/>
                <a:gd name="connsiteY140" fmla="*/ 3094268 h 3149193"/>
                <a:gd name="connsiteX141" fmla="*/ 2139308 w 12191992"/>
                <a:gd name="connsiteY141" fmla="*/ 3074951 h 3149193"/>
                <a:gd name="connsiteX142" fmla="*/ 2139308 w 12191992"/>
                <a:gd name="connsiteY142" fmla="*/ 2730004 h 3149193"/>
                <a:gd name="connsiteX143" fmla="*/ 2119991 w 12191992"/>
                <a:gd name="connsiteY143" fmla="*/ 2710687 h 3149193"/>
                <a:gd name="connsiteX144" fmla="*/ 1091190 w 12191992"/>
                <a:gd name="connsiteY144" fmla="*/ 2710687 h 3149193"/>
                <a:gd name="connsiteX145" fmla="*/ 1071873 w 12191992"/>
                <a:gd name="connsiteY145" fmla="*/ 2730004 h 3149193"/>
                <a:gd name="connsiteX146" fmla="*/ 1071873 w 12191992"/>
                <a:gd name="connsiteY146" fmla="*/ 3074951 h 3149193"/>
                <a:gd name="connsiteX147" fmla="*/ 1091190 w 12191992"/>
                <a:gd name="connsiteY147" fmla="*/ 3094268 h 3149193"/>
                <a:gd name="connsiteX148" fmla="*/ 1549126 w 12191992"/>
                <a:gd name="connsiteY148" fmla="*/ 3094268 h 3149193"/>
                <a:gd name="connsiteX149" fmla="*/ 1568443 w 12191992"/>
                <a:gd name="connsiteY149" fmla="*/ 3074951 h 3149193"/>
                <a:gd name="connsiteX150" fmla="*/ 1568443 w 12191992"/>
                <a:gd name="connsiteY150" fmla="*/ 2730004 h 3149193"/>
                <a:gd name="connsiteX151" fmla="*/ 1549126 w 12191992"/>
                <a:gd name="connsiteY151" fmla="*/ 2710687 h 3149193"/>
                <a:gd name="connsiteX152" fmla="*/ 520325 w 12191992"/>
                <a:gd name="connsiteY152" fmla="*/ 2710687 h 3149193"/>
                <a:gd name="connsiteX153" fmla="*/ 501008 w 12191992"/>
                <a:gd name="connsiteY153" fmla="*/ 2730004 h 3149193"/>
                <a:gd name="connsiteX154" fmla="*/ 501008 w 12191992"/>
                <a:gd name="connsiteY154" fmla="*/ 3074951 h 3149193"/>
                <a:gd name="connsiteX155" fmla="*/ 520325 w 12191992"/>
                <a:gd name="connsiteY155" fmla="*/ 3094268 h 3149193"/>
                <a:gd name="connsiteX156" fmla="*/ 978261 w 12191992"/>
                <a:gd name="connsiteY156" fmla="*/ 3094268 h 3149193"/>
                <a:gd name="connsiteX157" fmla="*/ 997578 w 12191992"/>
                <a:gd name="connsiteY157" fmla="*/ 3074951 h 3149193"/>
                <a:gd name="connsiteX158" fmla="*/ 997578 w 12191992"/>
                <a:gd name="connsiteY158" fmla="*/ 2730004 h 3149193"/>
                <a:gd name="connsiteX159" fmla="*/ 978261 w 12191992"/>
                <a:gd name="connsiteY159" fmla="*/ 2710687 h 3149193"/>
                <a:gd name="connsiteX160" fmla="*/ 11366759 w 12191992"/>
                <a:gd name="connsiteY160" fmla="*/ 60135 h 3149193"/>
                <a:gd name="connsiteX161" fmla="*/ 11347442 w 12191992"/>
                <a:gd name="connsiteY161" fmla="*/ 79452 h 3149193"/>
                <a:gd name="connsiteX162" fmla="*/ 11347442 w 12191992"/>
                <a:gd name="connsiteY162" fmla="*/ 424399 h 3149193"/>
                <a:gd name="connsiteX163" fmla="*/ 11366759 w 12191992"/>
                <a:gd name="connsiteY163" fmla="*/ 443716 h 3149193"/>
                <a:gd name="connsiteX164" fmla="*/ 11824695 w 12191992"/>
                <a:gd name="connsiteY164" fmla="*/ 443716 h 3149193"/>
                <a:gd name="connsiteX165" fmla="*/ 11844012 w 12191992"/>
                <a:gd name="connsiteY165" fmla="*/ 424399 h 3149193"/>
                <a:gd name="connsiteX166" fmla="*/ 11844012 w 12191992"/>
                <a:gd name="connsiteY166" fmla="*/ 79452 h 3149193"/>
                <a:gd name="connsiteX167" fmla="*/ 11824695 w 12191992"/>
                <a:gd name="connsiteY167" fmla="*/ 60135 h 3149193"/>
                <a:gd name="connsiteX168" fmla="*/ 10795894 w 12191992"/>
                <a:gd name="connsiteY168" fmla="*/ 60135 h 3149193"/>
                <a:gd name="connsiteX169" fmla="*/ 10776577 w 12191992"/>
                <a:gd name="connsiteY169" fmla="*/ 79452 h 3149193"/>
                <a:gd name="connsiteX170" fmla="*/ 10776577 w 12191992"/>
                <a:gd name="connsiteY170" fmla="*/ 424399 h 3149193"/>
                <a:gd name="connsiteX171" fmla="*/ 10795894 w 12191992"/>
                <a:gd name="connsiteY171" fmla="*/ 443716 h 3149193"/>
                <a:gd name="connsiteX172" fmla="*/ 11253830 w 12191992"/>
                <a:gd name="connsiteY172" fmla="*/ 443716 h 3149193"/>
                <a:gd name="connsiteX173" fmla="*/ 11273147 w 12191992"/>
                <a:gd name="connsiteY173" fmla="*/ 424399 h 3149193"/>
                <a:gd name="connsiteX174" fmla="*/ 11273147 w 12191992"/>
                <a:gd name="connsiteY174" fmla="*/ 79452 h 3149193"/>
                <a:gd name="connsiteX175" fmla="*/ 11253830 w 12191992"/>
                <a:gd name="connsiteY175" fmla="*/ 60135 h 3149193"/>
                <a:gd name="connsiteX176" fmla="*/ 10225029 w 12191992"/>
                <a:gd name="connsiteY176" fmla="*/ 60135 h 3149193"/>
                <a:gd name="connsiteX177" fmla="*/ 10205712 w 12191992"/>
                <a:gd name="connsiteY177" fmla="*/ 79452 h 3149193"/>
                <a:gd name="connsiteX178" fmla="*/ 10205712 w 12191992"/>
                <a:gd name="connsiteY178" fmla="*/ 424399 h 3149193"/>
                <a:gd name="connsiteX179" fmla="*/ 10225029 w 12191992"/>
                <a:gd name="connsiteY179" fmla="*/ 443716 h 3149193"/>
                <a:gd name="connsiteX180" fmla="*/ 10682965 w 12191992"/>
                <a:gd name="connsiteY180" fmla="*/ 443716 h 3149193"/>
                <a:gd name="connsiteX181" fmla="*/ 10702282 w 12191992"/>
                <a:gd name="connsiteY181" fmla="*/ 424399 h 3149193"/>
                <a:gd name="connsiteX182" fmla="*/ 10702282 w 12191992"/>
                <a:gd name="connsiteY182" fmla="*/ 79452 h 3149193"/>
                <a:gd name="connsiteX183" fmla="*/ 10682965 w 12191992"/>
                <a:gd name="connsiteY183" fmla="*/ 60135 h 3149193"/>
                <a:gd name="connsiteX184" fmla="*/ 9654164 w 12191992"/>
                <a:gd name="connsiteY184" fmla="*/ 60135 h 3149193"/>
                <a:gd name="connsiteX185" fmla="*/ 9634847 w 12191992"/>
                <a:gd name="connsiteY185" fmla="*/ 79452 h 3149193"/>
                <a:gd name="connsiteX186" fmla="*/ 9634847 w 12191992"/>
                <a:gd name="connsiteY186" fmla="*/ 424399 h 3149193"/>
                <a:gd name="connsiteX187" fmla="*/ 9654164 w 12191992"/>
                <a:gd name="connsiteY187" fmla="*/ 443716 h 3149193"/>
                <a:gd name="connsiteX188" fmla="*/ 10112100 w 12191992"/>
                <a:gd name="connsiteY188" fmla="*/ 443716 h 3149193"/>
                <a:gd name="connsiteX189" fmla="*/ 10131417 w 12191992"/>
                <a:gd name="connsiteY189" fmla="*/ 424399 h 3149193"/>
                <a:gd name="connsiteX190" fmla="*/ 10131417 w 12191992"/>
                <a:gd name="connsiteY190" fmla="*/ 79452 h 3149193"/>
                <a:gd name="connsiteX191" fmla="*/ 10112100 w 12191992"/>
                <a:gd name="connsiteY191" fmla="*/ 60135 h 3149193"/>
                <a:gd name="connsiteX192" fmla="*/ 9083299 w 12191992"/>
                <a:gd name="connsiteY192" fmla="*/ 60135 h 3149193"/>
                <a:gd name="connsiteX193" fmla="*/ 9063982 w 12191992"/>
                <a:gd name="connsiteY193" fmla="*/ 79452 h 3149193"/>
                <a:gd name="connsiteX194" fmla="*/ 9063982 w 12191992"/>
                <a:gd name="connsiteY194" fmla="*/ 424399 h 3149193"/>
                <a:gd name="connsiteX195" fmla="*/ 9083299 w 12191992"/>
                <a:gd name="connsiteY195" fmla="*/ 443716 h 3149193"/>
                <a:gd name="connsiteX196" fmla="*/ 9541235 w 12191992"/>
                <a:gd name="connsiteY196" fmla="*/ 443716 h 3149193"/>
                <a:gd name="connsiteX197" fmla="*/ 9560552 w 12191992"/>
                <a:gd name="connsiteY197" fmla="*/ 424399 h 3149193"/>
                <a:gd name="connsiteX198" fmla="*/ 9560552 w 12191992"/>
                <a:gd name="connsiteY198" fmla="*/ 79452 h 3149193"/>
                <a:gd name="connsiteX199" fmla="*/ 9541235 w 12191992"/>
                <a:gd name="connsiteY199" fmla="*/ 60135 h 3149193"/>
                <a:gd name="connsiteX200" fmla="*/ 8512434 w 12191992"/>
                <a:gd name="connsiteY200" fmla="*/ 60135 h 3149193"/>
                <a:gd name="connsiteX201" fmla="*/ 8493117 w 12191992"/>
                <a:gd name="connsiteY201" fmla="*/ 79452 h 3149193"/>
                <a:gd name="connsiteX202" fmla="*/ 8493117 w 12191992"/>
                <a:gd name="connsiteY202" fmla="*/ 424399 h 3149193"/>
                <a:gd name="connsiteX203" fmla="*/ 8512434 w 12191992"/>
                <a:gd name="connsiteY203" fmla="*/ 443716 h 3149193"/>
                <a:gd name="connsiteX204" fmla="*/ 8970370 w 12191992"/>
                <a:gd name="connsiteY204" fmla="*/ 443716 h 3149193"/>
                <a:gd name="connsiteX205" fmla="*/ 8989687 w 12191992"/>
                <a:gd name="connsiteY205" fmla="*/ 424399 h 3149193"/>
                <a:gd name="connsiteX206" fmla="*/ 8989687 w 12191992"/>
                <a:gd name="connsiteY206" fmla="*/ 79452 h 3149193"/>
                <a:gd name="connsiteX207" fmla="*/ 8970370 w 12191992"/>
                <a:gd name="connsiteY207" fmla="*/ 60135 h 3149193"/>
                <a:gd name="connsiteX208" fmla="*/ 7941569 w 12191992"/>
                <a:gd name="connsiteY208" fmla="*/ 60135 h 3149193"/>
                <a:gd name="connsiteX209" fmla="*/ 7922252 w 12191992"/>
                <a:gd name="connsiteY209" fmla="*/ 79452 h 3149193"/>
                <a:gd name="connsiteX210" fmla="*/ 7922252 w 12191992"/>
                <a:gd name="connsiteY210" fmla="*/ 424399 h 3149193"/>
                <a:gd name="connsiteX211" fmla="*/ 7941569 w 12191992"/>
                <a:gd name="connsiteY211" fmla="*/ 443716 h 3149193"/>
                <a:gd name="connsiteX212" fmla="*/ 8399505 w 12191992"/>
                <a:gd name="connsiteY212" fmla="*/ 443716 h 3149193"/>
                <a:gd name="connsiteX213" fmla="*/ 8418822 w 12191992"/>
                <a:gd name="connsiteY213" fmla="*/ 424399 h 3149193"/>
                <a:gd name="connsiteX214" fmla="*/ 8418822 w 12191992"/>
                <a:gd name="connsiteY214" fmla="*/ 79452 h 3149193"/>
                <a:gd name="connsiteX215" fmla="*/ 8399505 w 12191992"/>
                <a:gd name="connsiteY215" fmla="*/ 60135 h 3149193"/>
                <a:gd name="connsiteX216" fmla="*/ 7370704 w 12191992"/>
                <a:gd name="connsiteY216" fmla="*/ 60135 h 3149193"/>
                <a:gd name="connsiteX217" fmla="*/ 7351387 w 12191992"/>
                <a:gd name="connsiteY217" fmla="*/ 79452 h 3149193"/>
                <a:gd name="connsiteX218" fmla="*/ 7351387 w 12191992"/>
                <a:gd name="connsiteY218" fmla="*/ 424399 h 3149193"/>
                <a:gd name="connsiteX219" fmla="*/ 7370704 w 12191992"/>
                <a:gd name="connsiteY219" fmla="*/ 443716 h 3149193"/>
                <a:gd name="connsiteX220" fmla="*/ 7828640 w 12191992"/>
                <a:gd name="connsiteY220" fmla="*/ 443716 h 3149193"/>
                <a:gd name="connsiteX221" fmla="*/ 7847957 w 12191992"/>
                <a:gd name="connsiteY221" fmla="*/ 424399 h 3149193"/>
                <a:gd name="connsiteX222" fmla="*/ 7847957 w 12191992"/>
                <a:gd name="connsiteY222" fmla="*/ 79452 h 3149193"/>
                <a:gd name="connsiteX223" fmla="*/ 7828640 w 12191992"/>
                <a:gd name="connsiteY223" fmla="*/ 60135 h 3149193"/>
                <a:gd name="connsiteX224" fmla="*/ 6799839 w 12191992"/>
                <a:gd name="connsiteY224" fmla="*/ 60135 h 3149193"/>
                <a:gd name="connsiteX225" fmla="*/ 6780522 w 12191992"/>
                <a:gd name="connsiteY225" fmla="*/ 79452 h 3149193"/>
                <a:gd name="connsiteX226" fmla="*/ 6780522 w 12191992"/>
                <a:gd name="connsiteY226" fmla="*/ 424399 h 3149193"/>
                <a:gd name="connsiteX227" fmla="*/ 6799839 w 12191992"/>
                <a:gd name="connsiteY227" fmla="*/ 443716 h 3149193"/>
                <a:gd name="connsiteX228" fmla="*/ 7257775 w 12191992"/>
                <a:gd name="connsiteY228" fmla="*/ 443716 h 3149193"/>
                <a:gd name="connsiteX229" fmla="*/ 7277092 w 12191992"/>
                <a:gd name="connsiteY229" fmla="*/ 424399 h 3149193"/>
                <a:gd name="connsiteX230" fmla="*/ 7277092 w 12191992"/>
                <a:gd name="connsiteY230" fmla="*/ 79452 h 3149193"/>
                <a:gd name="connsiteX231" fmla="*/ 7257775 w 12191992"/>
                <a:gd name="connsiteY231" fmla="*/ 60135 h 3149193"/>
                <a:gd name="connsiteX232" fmla="*/ 6228974 w 12191992"/>
                <a:gd name="connsiteY232" fmla="*/ 60135 h 3149193"/>
                <a:gd name="connsiteX233" fmla="*/ 6209657 w 12191992"/>
                <a:gd name="connsiteY233" fmla="*/ 79452 h 3149193"/>
                <a:gd name="connsiteX234" fmla="*/ 6209657 w 12191992"/>
                <a:gd name="connsiteY234" fmla="*/ 424399 h 3149193"/>
                <a:gd name="connsiteX235" fmla="*/ 6228974 w 12191992"/>
                <a:gd name="connsiteY235" fmla="*/ 443716 h 3149193"/>
                <a:gd name="connsiteX236" fmla="*/ 6686910 w 12191992"/>
                <a:gd name="connsiteY236" fmla="*/ 443716 h 3149193"/>
                <a:gd name="connsiteX237" fmla="*/ 6706227 w 12191992"/>
                <a:gd name="connsiteY237" fmla="*/ 424399 h 3149193"/>
                <a:gd name="connsiteX238" fmla="*/ 6706227 w 12191992"/>
                <a:gd name="connsiteY238" fmla="*/ 79452 h 3149193"/>
                <a:gd name="connsiteX239" fmla="*/ 6686910 w 12191992"/>
                <a:gd name="connsiteY239" fmla="*/ 60135 h 3149193"/>
                <a:gd name="connsiteX240" fmla="*/ 5658111 w 12191992"/>
                <a:gd name="connsiteY240" fmla="*/ 60135 h 3149193"/>
                <a:gd name="connsiteX241" fmla="*/ 5638794 w 12191992"/>
                <a:gd name="connsiteY241" fmla="*/ 79452 h 3149193"/>
                <a:gd name="connsiteX242" fmla="*/ 5638794 w 12191992"/>
                <a:gd name="connsiteY242" fmla="*/ 424399 h 3149193"/>
                <a:gd name="connsiteX243" fmla="*/ 5658111 w 12191992"/>
                <a:gd name="connsiteY243" fmla="*/ 443716 h 3149193"/>
                <a:gd name="connsiteX244" fmla="*/ 6116045 w 12191992"/>
                <a:gd name="connsiteY244" fmla="*/ 443716 h 3149193"/>
                <a:gd name="connsiteX245" fmla="*/ 6135362 w 12191992"/>
                <a:gd name="connsiteY245" fmla="*/ 424399 h 3149193"/>
                <a:gd name="connsiteX246" fmla="*/ 6135362 w 12191992"/>
                <a:gd name="connsiteY246" fmla="*/ 79452 h 3149193"/>
                <a:gd name="connsiteX247" fmla="*/ 6116045 w 12191992"/>
                <a:gd name="connsiteY247" fmla="*/ 60135 h 3149193"/>
                <a:gd name="connsiteX248" fmla="*/ 5087250 w 12191992"/>
                <a:gd name="connsiteY248" fmla="*/ 60135 h 3149193"/>
                <a:gd name="connsiteX249" fmla="*/ 5067931 w 12191992"/>
                <a:gd name="connsiteY249" fmla="*/ 79452 h 3149193"/>
                <a:gd name="connsiteX250" fmla="*/ 5067931 w 12191992"/>
                <a:gd name="connsiteY250" fmla="*/ 424399 h 3149193"/>
                <a:gd name="connsiteX251" fmla="*/ 5087250 w 12191992"/>
                <a:gd name="connsiteY251" fmla="*/ 443716 h 3149193"/>
                <a:gd name="connsiteX252" fmla="*/ 5545182 w 12191992"/>
                <a:gd name="connsiteY252" fmla="*/ 443716 h 3149193"/>
                <a:gd name="connsiteX253" fmla="*/ 5564498 w 12191992"/>
                <a:gd name="connsiteY253" fmla="*/ 424399 h 3149193"/>
                <a:gd name="connsiteX254" fmla="*/ 5564498 w 12191992"/>
                <a:gd name="connsiteY254" fmla="*/ 79452 h 3149193"/>
                <a:gd name="connsiteX255" fmla="*/ 5545182 w 12191992"/>
                <a:gd name="connsiteY255" fmla="*/ 60135 h 3149193"/>
                <a:gd name="connsiteX256" fmla="*/ 4516381 w 12191992"/>
                <a:gd name="connsiteY256" fmla="*/ 60135 h 3149193"/>
                <a:gd name="connsiteX257" fmla="*/ 4497064 w 12191992"/>
                <a:gd name="connsiteY257" fmla="*/ 79452 h 3149193"/>
                <a:gd name="connsiteX258" fmla="*/ 4497064 w 12191992"/>
                <a:gd name="connsiteY258" fmla="*/ 424399 h 3149193"/>
                <a:gd name="connsiteX259" fmla="*/ 4516381 w 12191992"/>
                <a:gd name="connsiteY259" fmla="*/ 443716 h 3149193"/>
                <a:gd name="connsiteX260" fmla="*/ 4974317 w 12191992"/>
                <a:gd name="connsiteY260" fmla="*/ 443716 h 3149193"/>
                <a:gd name="connsiteX261" fmla="*/ 4993636 w 12191992"/>
                <a:gd name="connsiteY261" fmla="*/ 424399 h 3149193"/>
                <a:gd name="connsiteX262" fmla="*/ 4993636 w 12191992"/>
                <a:gd name="connsiteY262" fmla="*/ 79452 h 3149193"/>
                <a:gd name="connsiteX263" fmla="*/ 4974317 w 12191992"/>
                <a:gd name="connsiteY263" fmla="*/ 60135 h 3149193"/>
                <a:gd name="connsiteX264" fmla="*/ 3945520 w 12191992"/>
                <a:gd name="connsiteY264" fmla="*/ 60135 h 3149193"/>
                <a:gd name="connsiteX265" fmla="*/ 3926203 w 12191992"/>
                <a:gd name="connsiteY265" fmla="*/ 79452 h 3149193"/>
                <a:gd name="connsiteX266" fmla="*/ 3926203 w 12191992"/>
                <a:gd name="connsiteY266" fmla="*/ 424399 h 3149193"/>
                <a:gd name="connsiteX267" fmla="*/ 3945520 w 12191992"/>
                <a:gd name="connsiteY267" fmla="*/ 443716 h 3149193"/>
                <a:gd name="connsiteX268" fmla="*/ 4403452 w 12191992"/>
                <a:gd name="connsiteY268" fmla="*/ 443716 h 3149193"/>
                <a:gd name="connsiteX269" fmla="*/ 4422770 w 12191992"/>
                <a:gd name="connsiteY269" fmla="*/ 424399 h 3149193"/>
                <a:gd name="connsiteX270" fmla="*/ 4422770 w 12191992"/>
                <a:gd name="connsiteY270" fmla="*/ 79452 h 3149193"/>
                <a:gd name="connsiteX271" fmla="*/ 4403452 w 12191992"/>
                <a:gd name="connsiteY271" fmla="*/ 60135 h 3149193"/>
                <a:gd name="connsiteX272" fmla="*/ 3374655 w 12191992"/>
                <a:gd name="connsiteY272" fmla="*/ 60135 h 3149193"/>
                <a:gd name="connsiteX273" fmla="*/ 3355338 w 12191992"/>
                <a:gd name="connsiteY273" fmla="*/ 79452 h 3149193"/>
                <a:gd name="connsiteX274" fmla="*/ 3355338 w 12191992"/>
                <a:gd name="connsiteY274" fmla="*/ 424399 h 3149193"/>
                <a:gd name="connsiteX275" fmla="*/ 3374655 w 12191992"/>
                <a:gd name="connsiteY275" fmla="*/ 443716 h 3149193"/>
                <a:gd name="connsiteX276" fmla="*/ 3832590 w 12191992"/>
                <a:gd name="connsiteY276" fmla="*/ 443716 h 3149193"/>
                <a:gd name="connsiteX277" fmla="*/ 3851907 w 12191992"/>
                <a:gd name="connsiteY277" fmla="*/ 424399 h 3149193"/>
                <a:gd name="connsiteX278" fmla="*/ 3851907 w 12191992"/>
                <a:gd name="connsiteY278" fmla="*/ 79452 h 3149193"/>
                <a:gd name="connsiteX279" fmla="*/ 3832590 w 12191992"/>
                <a:gd name="connsiteY279" fmla="*/ 60135 h 3149193"/>
                <a:gd name="connsiteX280" fmla="*/ 2803790 w 12191992"/>
                <a:gd name="connsiteY280" fmla="*/ 60135 h 3149193"/>
                <a:gd name="connsiteX281" fmla="*/ 2784473 w 12191992"/>
                <a:gd name="connsiteY281" fmla="*/ 79452 h 3149193"/>
                <a:gd name="connsiteX282" fmla="*/ 2784473 w 12191992"/>
                <a:gd name="connsiteY282" fmla="*/ 424399 h 3149193"/>
                <a:gd name="connsiteX283" fmla="*/ 2803790 w 12191992"/>
                <a:gd name="connsiteY283" fmla="*/ 443716 h 3149193"/>
                <a:gd name="connsiteX284" fmla="*/ 3261726 w 12191992"/>
                <a:gd name="connsiteY284" fmla="*/ 443716 h 3149193"/>
                <a:gd name="connsiteX285" fmla="*/ 3281043 w 12191992"/>
                <a:gd name="connsiteY285" fmla="*/ 424399 h 3149193"/>
                <a:gd name="connsiteX286" fmla="*/ 3281043 w 12191992"/>
                <a:gd name="connsiteY286" fmla="*/ 79452 h 3149193"/>
                <a:gd name="connsiteX287" fmla="*/ 3261726 w 12191992"/>
                <a:gd name="connsiteY287" fmla="*/ 60135 h 3149193"/>
                <a:gd name="connsiteX288" fmla="*/ 2232924 w 12191992"/>
                <a:gd name="connsiteY288" fmla="*/ 60135 h 3149193"/>
                <a:gd name="connsiteX289" fmla="*/ 2213608 w 12191992"/>
                <a:gd name="connsiteY289" fmla="*/ 79452 h 3149193"/>
                <a:gd name="connsiteX290" fmla="*/ 2213608 w 12191992"/>
                <a:gd name="connsiteY290" fmla="*/ 424399 h 3149193"/>
                <a:gd name="connsiteX291" fmla="*/ 2232924 w 12191992"/>
                <a:gd name="connsiteY291" fmla="*/ 443716 h 3149193"/>
                <a:gd name="connsiteX292" fmla="*/ 2690861 w 12191992"/>
                <a:gd name="connsiteY292" fmla="*/ 443716 h 3149193"/>
                <a:gd name="connsiteX293" fmla="*/ 2710178 w 12191992"/>
                <a:gd name="connsiteY293" fmla="*/ 424399 h 3149193"/>
                <a:gd name="connsiteX294" fmla="*/ 2710178 w 12191992"/>
                <a:gd name="connsiteY294" fmla="*/ 79452 h 3149193"/>
                <a:gd name="connsiteX295" fmla="*/ 2690861 w 12191992"/>
                <a:gd name="connsiteY295" fmla="*/ 60135 h 3149193"/>
                <a:gd name="connsiteX296" fmla="*/ 1662058 w 12191992"/>
                <a:gd name="connsiteY296" fmla="*/ 60135 h 3149193"/>
                <a:gd name="connsiteX297" fmla="*/ 1642742 w 12191992"/>
                <a:gd name="connsiteY297" fmla="*/ 79452 h 3149193"/>
                <a:gd name="connsiteX298" fmla="*/ 1642742 w 12191992"/>
                <a:gd name="connsiteY298" fmla="*/ 424399 h 3149193"/>
                <a:gd name="connsiteX299" fmla="*/ 1662058 w 12191992"/>
                <a:gd name="connsiteY299" fmla="*/ 443716 h 3149193"/>
                <a:gd name="connsiteX300" fmla="*/ 2119995 w 12191992"/>
                <a:gd name="connsiteY300" fmla="*/ 443716 h 3149193"/>
                <a:gd name="connsiteX301" fmla="*/ 2139313 w 12191992"/>
                <a:gd name="connsiteY301" fmla="*/ 424399 h 3149193"/>
                <a:gd name="connsiteX302" fmla="*/ 2139313 w 12191992"/>
                <a:gd name="connsiteY302" fmla="*/ 79452 h 3149193"/>
                <a:gd name="connsiteX303" fmla="*/ 2119995 w 12191992"/>
                <a:gd name="connsiteY303" fmla="*/ 60135 h 3149193"/>
                <a:gd name="connsiteX304" fmla="*/ 1091193 w 12191992"/>
                <a:gd name="connsiteY304" fmla="*/ 60135 h 3149193"/>
                <a:gd name="connsiteX305" fmla="*/ 1071876 w 12191992"/>
                <a:gd name="connsiteY305" fmla="*/ 79452 h 3149193"/>
                <a:gd name="connsiteX306" fmla="*/ 1071876 w 12191992"/>
                <a:gd name="connsiteY306" fmla="*/ 424399 h 3149193"/>
                <a:gd name="connsiteX307" fmla="*/ 1091193 w 12191992"/>
                <a:gd name="connsiteY307" fmla="*/ 443716 h 3149193"/>
                <a:gd name="connsiteX308" fmla="*/ 1549129 w 12191992"/>
                <a:gd name="connsiteY308" fmla="*/ 443716 h 3149193"/>
                <a:gd name="connsiteX309" fmla="*/ 1568446 w 12191992"/>
                <a:gd name="connsiteY309" fmla="*/ 424399 h 3149193"/>
                <a:gd name="connsiteX310" fmla="*/ 1568446 w 12191992"/>
                <a:gd name="connsiteY310" fmla="*/ 79452 h 3149193"/>
                <a:gd name="connsiteX311" fmla="*/ 1549129 w 12191992"/>
                <a:gd name="connsiteY311" fmla="*/ 60135 h 3149193"/>
                <a:gd name="connsiteX312" fmla="*/ 520328 w 12191992"/>
                <a:gd name="connsiteY312" fmla="*/ 60135 h 3149193"/>
                <a:gd name="connsiteX313" fmla="*/ 501011 w 12191992"/>
                <a:gd name="connsiteY313" fmla="*/ 79452 h 3149193"/>
                <a:gd name="connsiteX314" fmla="*/ 501011 w 12191992"/>
                <a:gd name="connsiteY314" fmla="*/ 424399 h 3149193"/>
                <a:gd name="connsiteX315" fmla="*/ 520328 w 12191992"/>
                <a:gd name="connsiteY315" fmla="*/ 443716 h 3149193"/>
                <a:gd name="connsiteX316" fmla="*/ 978264 w 12191992"/>
                <a:gd name="connsiteY316" fmla="*/ 443716 h 3149193"/>
                <a:gd name="connsiteX317" fmla="*/ 997581 w 12191992"/>
                <a:gd name="connsiteY317" fmla="*/ 424399 h 3149193"/>
                <a:gd name="connsiteX318" fmla="*/ 997581 w 12191992"/>
                <a:gd name="connsiteY318" fmla="*/ 79452 h 3149193"/>
                <a:gd name="connsiteX319" fmla="*/ 978264 w 12191992"/>
                <a:gd name="connsiteY319" fmla="*/ 60135 h 3149193"/>
                <a:gd name="connsiteX320" fmla="*/ 0 w 12191992"/>
                <a:gd name="connsiteY320" fmla="*/ 0 h 3149193"/>
                <a:gd name="connsiteX321" fmla="*/ 12191992 w 12191992"/>
                <a:gd name="connsiteY321" fmla="*/ 0 h 3149193"/>
                <a:gd name="connsiteX322" fmla="*/ 12191992 w 12191992"/>
                <a:gd name="connsiteY322" fmla="*/ 60135 h 3149193"/>
                <a:gd name="connsiteX323" fmla="*/ 11937624 w 12191992"/>
                <a:gd name="connsiteY323" fmla="*/ 60135 h 3149193"/>
                <a:gd name="connsiteX324" fmla="*/ 11918307 w 12191992"/>
                <a:gd name="connsiteY324" fmla="*/ 79452 h 3149193"/>
                <a:gd name="connsiteX325" fmla="*/ 11918307 w 12191992"/>
                <a:gd name="connsiteY325" fmla="*/ 424399 h 3149193"/>
                <a:gd name="connsiteX326" fmla="*/ 11937624 w 12191992"/>
                <a:gd name="connsiteY326" fmla="*/ 443716 h 3149193"/>
                <a:gd name="connsiteX327" fmla="*/ 12191992 w 12191992"/>
                <a:gd name="connsiteY327" fmla="*/ 443716 h 3149193"/>
                <a:gd name="connsiteX328" fmla="*/ 12191992 w 12191992"/>
                <a:gd name="connsiteY328" fmla="*/ 2710687 h 3149193"/>
                <a:gd name="connsiteX329" fmla="*/ 11937624 w 12191992"/>
                <a:gd name="connsiteY329" fmla="*/ 2710687 h 3149193"/>
                <a:gd name="connsiteX330" fmla="*/ 11918307 w 12191992"/>
                <a:gd name="connsiteY330" fmla="*/ 2730004 h 3149193"/>
                <a:gd name="connsiteX331" fmla="*/ 11918307 w 12191992"/>
                <a:gd name="connsiteY331" fmla="*/ 3074951 h 3149193"/>
                <a:gd name="connsiteX332" fmla="*/ 11937624 w 12191992"/>
                <a:gd name="connsiteY332" fmla="*/ 3094268 h 3149193"/>
                <a:gd name="connsiteX333" fmla="*/ 12191992 w 12191992"/>
                <a:gd name="connsiteY333" fmla="*/ 3094268 h 3149193"/>
                <a:gd name="connsiteX334" fmla="*/ 12191992 w 12191992"/>
                <a:gd name="connsiteY334" fmla="*/ 3149193 h 3149193"/>
                <a:gd name="connsiteX335" fmla="*/ 0 w 12191992"/>
                <a:gd name="connsiteY335" fmla="*/ 3149193 h 3149193"/>
                <a:gd name="connsiteX336" fmla="*/ 0 w 12191992"/>
                <a:gd name="connsiteY336" fmla="*/ 3094268 h 3149193"/>
                <a:gd name="connsiteX337" fmla="*/ 407395 w 12191992"/>
                <a:gd name="connsiteY337" fmla="*/ 3094268 h 3149193"/>
                <a:gd name="connsiteX338" fmla="*/ 426712 w 12191992"/>
                <a:gd name="connsiteY338" fmla="*/ 3074951 h 3149193"/>
                <a:gd name="connsiteX339" fmla="*/ 426712 w 12191992"/>
                <a:gd name="connsiteY339" fmla="*/ 2730004 h 3149193"/>
                <a:gd name="connsiteX340" fmla="*/ 407395 w 12191992"/>
                <a:gd name="connsiteY340" fmla="*/ 2710687 h 3149193"/>
                <a:gd name="connsiteX341" fmla="*/ 0 w 12191992"/>
                <a:gd name="connsiteY341" fmla="*/ 2710687 h 3149193"/>
                <a:gd name="connsiteX342" fmla="*/ 0 w 12191992"/>
                <a:gd name="connsiteY342" fmla="*/ 443716 h 3149193"/>
                <a:gd name="connsiteX343" fmla="*/ 407399 w 12191992"/>
                <a:gd name="connsiteY343" fmla="*/ 443716 h 3149193"/>
                <a:gd name="connsiteX344" fmla="*/ 426716 w 12191992"/>
                <a:gd name="connsiteY344" fmla="*/ 424399 h 3149193"/>
                <a:gd name="connsiteX345" fmla="*/ 426716 w 12191992"/>
                <a:gd name="connsiteY345" fmla="*/ 79452 h 3149193"/>
                <a:gd name="connsiteX346" fmla="*/ 407399 w 12191992"/>
                <a:gd name="connsiteY346" fmla="*/ 60135 h 3149193"/>
                <a:gd name="connsiteX347" fmla="*/ 0 w 12191992"/>
                <a:gd name="connsiteY347" fmla="*/ 60135 h 314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2191992" h="3149193">
                  <a:moveTo>
                    <a:pt x="11366759" y="2710687"/>
                  </a:moveTo>
                  <a:cubicBezTo>
                    <a:pt x="11356091" y="2710687"/>
                    <a:pt x="11347442" y="2719336"/>
                    <a:pt x="11347442" y="2730004"/>
                  </a:cubicBezTo>
                  <a:lnTo>
                    <a:pt x="11347442" y="3074951"/>
                  </a:lnTo>
                  <a:cubicBezTo>
                    <a:pt x="11347442" y="3085619"/>
                    <a:pt x="11356091" y="3094268"/>
                    <a:pt x="11366759" y="3094268"/>
                  </a:cubicBezTo>
                  <a:lnTo>
                    <a:pt x="11824695" y="3094268"/>
                  </a:lnTo>
                  <a:cubicBezTo>
                    <a:pt x="11835363" y="3094268"/>
                    <a:pt x="11844012" y="3085619"/>
                    <a:pt x="11844012" y="3074951"/>
                  </a:cubicBezTo>
                  <a:lnTo>
                    <a:pt x="11844012" y="2730004"/>
                  </a:lnTo>
                  <a:cubicBezTo>
                    <a:pt x="11844012" y="2719336"/>
                    <a:pt x="11835363" y="2710687"/>
                    <a:pt x="11824695" y="2710687"/>
                  </a:cubicBezTo>
                  <a:close/>
                  <a:moveTo>
                    <a:pt x="10795894" y="2710687"/>
                  </a:moveTo>
                  <a:cubicBezTo>
                    <a:pt x="10785226" y="2710687"/>
                    <a:pt x="10776577" y="2719336"/>
                    <a:pt x="10776577" y="2730004"/>
                  </a:cubicBezTo>
                  <a:lnTo>
                    <a:pt x="10776577" y="3074951"/>
                  </a:lnTo>
                  <a:cubicBezTo>
                    <a:pt x="10776577" y="3085619"/>
                    <a:pt x="10785226" y="3094268"/>
                    <a:pt x="10795894" y="3094268"/>
                  </a:cubicBezTo>
                  <a:lnTo>
                    <a:pt x="11253830" y="3094268"/>
                  </a:lnTo>
                  <a:cubicBezTo>
                    <a:pt x="11264498" y="3094268"/>
                    <a:pt x="11273147" y="3085619"/>
                    <a:pt x="11273147" y="3074951"/>
                  </a:cubicBezTo>
                  <a:lnTo>
                    <a:pt x="11273147" y="2730004"/>
                  </a:lnTo>
                  <a:cubicBezTo>
                    <a:pt x="11273147" y="2719336"/>
                    <a:pt x="11264498" y="2710687"/>
                    <a:pt x="11253830" y="2710687"/>
                  </a:cubicBezTo>
                  <a:close/>
                  <a:moveTo>
                    <a:pt x="10225029" y="2710687"/>
                  </a:moveTo>
                  <a:cubicBezTo>
                    <a:pt x="10214361" y="2710687"/>
                    <a:pt x="10205712" y="2719336"/>
                    <a:pt x="10205712" y="2730004"/>
                  </a:cubicBezTo>
                  <a:lnTo>
                    <a:pt x="10205712" y="3074951"/>
                  </a:lnTo>
                  <a:cubicBezTo>
                    <a:pt x="10205712" y="3085619"/>
                    <a:pt x="10214361" y="3094268"/>
                    <a:pt x="10225029" y="3094268"/>
                  </a:cubicBezTo>
                  <a:lnTo>
                    <a:pt x="10682965" y="3094268"/>
                  </a:lnTo>
                  <a:cubicBezTo>
                    <a:pt x="10693633" y="3094268"/>
                    <a:pt x="10702282" y="3085619"/>
                    <a:pt x="10702282" y="3074951"/>
                  </a:cubicBezTo>
                  <a:lnTo>
                    <a:pt x="10702282" y="2730004"/>
                  </a:lnTo>
                  <a:cubicBezTo>
                    <a:pt x="10702282" y="2719336"/>
                    <a:pt x="10693633" y="2710687"/>
                    <a:pt x="10682965" y="2710687"/>
                  </a:cubicBezTo>
                  <a:close/>
                  <a:moveTo>
                    <a:pt x="9654164" y="2710687"/>
                  </a:moveTo>
                  <a:cubicBezTo>
                    <a:pt x="9643496" y="2710687"/>
                    <a:pt x="9634847" y="2719336"/>
                    <a:pt x="9634847" y="2730004"/>
                  </a:cubicBezTo>
                  <a:lnTo>
                    <a:pt x="9634847" y="3074951"/>
                  </a:lnTo>
                  <a:cubicBezTo>
                    <a:pt x="9634847" y="3085619"/>
                    <a:pt x="9643496" y="3094268"/>
                    <a:pt x="9654164" y="3094268"/>
                  </a:cubicBezTo>
                  <a:lnTo>
                    <a:pt x="10112100" y="3094268"/>
                  </a:lnTo>
                  <a:cubicBezTo>
                    <a:pt x="10122768" y="3094268"/>
                    <a:pt x="10131417" y="3085619"/>
                    <a:pt x="10131417" y="3074951"/>
                  </a:cubicBezTo>
                  <a:lnTo>
                    <a:pt x="10131417" y="2730004"/>
                  </a:lnTo>
                  <a:cubicBezTo>
                    <a:pt x="10131417" y="2719336"/>
                    <a:pt x="10122768" y="2710687"/>
                    <a:pt x="10112100" y="2710687"/>
                  </a:cubicBezTo>
                  <a:close/>
                  <a:moveTo>
                    <a:pt x="9083299" y="2710687"/>
                  </a:moveTo>
                  <a:cubicBezTo>
                    <a:pt x="9072631" y="2710687"/>
                    <a:pt x="9063982" y="2719336"/>
                    <a:pt x="9063982" y="2730004"/>
                  </a:cubicBezTo>
                  <a:lnTo>
                    <a:pt x="9063982" y="3074951"/>
                  </a:lnTo>
                  <a:cubicBezTo>
                    <a:pt x="9063982" y="3085619"/>
                    <a:pt x="9072631" y="3094268"/>
                    <a:pt x="9083299" y="3094268"/>
                  </a:cubicBezTo>
                  <a:lnTo>
                    <a:pt x="9541235" y="3094268"/>
                  </a:lnTo>
                  <a:cubicBezTo>
                    <a:pt x="9551903" y="3094268"/>
                    <a:pt x="9560552" y="3085619"/>
                    <a:pt x="9560552" y="3074951"/>
                  </a:cubicBezTo>
                  <a:lnTo>
                    <a:pt x="9560552" y="2730004"/>
                  </a:lnTo>
                  <a:cubicBezTo>
                    <a:pt x="9560552" y="2719336"/>
                    <a:pt x="9551903" y="2710687"/>
                    <a:pt x="9541235" y="2710687"/>
                  </a:cubicBezTo>
                  <a:close/>
                  <a:moveTo>
                    <a:pt x="8512434" y="2710687"/>
                  </a:moveTo>
                  <a:cubicBezTo>
                    <a:pt x="8501766" y="2710687"/>
                    <a:pt x="8493117" y="2719336"/>
                    <a:pt x="8493117" y="2730004"/>
                  </a:cubicBezTo>
                  <a:lnTo>
                    <a:pt x="8493117" y="3074951"/>
                  </a:lnTo>
                  <a:cubicBezTo>
                    <a:pt x="8493117" y="3085619"/>
                    <a:pt x="8501766" y="3094268"/>
                    <a:pt x="8512434" y="3094268"/>
                  </a:cubicBezTo>
                  <a:lnTo>
                    <a:pt x="8970370" y="3094268"/>
                  </a:lnTo>
                  <a:cubicBezTo>
                    <a:pt x="8981038" y="3094268"/>
                    <a:pt x="8989687" y="3085619"/>
                    <a:pt x="8989687" y="3074951"/>
                  </a:cubicBezTo>
                  <a:lnTo>
                    <a:pt x="8989687" y="2730004"/>
                  </a:lnTo>
                  <a:cubicBezTo>
                    <a:pt x="8989687" y="2719336"/>
                    <a:pt x="8981038" y="2710687"/>
                    <a:pt x="8970370" y="2710687"/>
                  </a:cubicBezTo>
                  <a:close/>
                  <a:moveTo>
                    <a:pt x="7941569" y="2710687"/>
                  </a:moveTo>
                  <a:cubicBezTo>
                    <a:pt x="7930901" y="2710687"/>
                    <a:pt x="7922252" y="2719336"/>
                    <a:pt x="7922252" y="2730004"/>
                  </a:cubicBezTo>
                  <a:lnTo>
                    <a:pt x="7922252" y="3074951"/>
                  </a:lnTo>
                  <a:cubicBezTo>
                    <a:pt x="7922252" y="3085619"/>
                    <a:pt x="7930901" y="3094268"/>
                    <a:pt x="7941569" y="3094268"/>
                  </a:cubicBezTo>
                  <a:lnTo>
                    <a:pt x="8399505" y="3094268"/>
                  </a:lnTo>
                  <a:cubicBezTo>
                    <a:pt x="8410173" y="3094268"/>
                    <a:pt x="8418822" y="3085619"/>
                    <a:pt x="8418822" y="3074951"/>
                  </a:cubicBezTo>
                  <a:lnTo>
                    <a:pt x="8418822" y="2730004"/>
                  </a:lnTo>
                  <a:cubicBezTo>
                    <a:pt x="8418822" y="2719336"/>
                    <a:pt x="8410173" y="2710687"/>
                    <a:pt x="8399505" y="2710687"/>
                  </a:cubicBezTo>
                  <a:close/>
                  <a:moveTo>
                    <a:pt x="7370704" y="2710687"/>
                  </a:moveTo>
                  <a:cubicBezTo>
                    <a:pt x="7360036" y="2710687"/>
                    <a:pt x="7351387" y="2719336"/>
                    <a:pt x="7351387" y="2730004"/>
                  </a:cubicBezTo>
                  <a:lnTo>
                    <a:pt x="7351387" y="3074951"/>
                  </a:lnTo>
                  <a:cubicBezTo>
                    <a:pt x="7351387" y="3085619"/>
                    <a:pt x="7360036" y="3094268"/>
                    <a:pt x="7370704" y="3094268"/>
                  </a:cubicBezTo>
                  <a:lnTo>
                    <a:pt x="7828640" y="3094268"/>
                  </a:lnTo>
                  <a:cubicBezTo>
                    <a:pt x="7839308" y="3094268"/>
                    <a:pt x="7847957" y="3085619"/>
                    <a:pt x="7847957" y="3074951"/>
                  </a:cubicBezTo>
                  <a:lnTo>
                    <a:pt x="7847957" y="2730004"/>
                  </a:lnTo>
                  <a:cubicBezTo>
                    <a:pt x="7847957" y="2719336"/>
                    <a:pt x="7839308" y="2710687"/>
                    <a:pt x="7828640" y="2710687"/>
                  </a:cubicBezTo>
                  <a:close/>
                  <a:moveTo>
                    <a:pt x="6799839" y="2710687"/>
                  </a:moveTo>
                  <a:cubicBezTo>
                    <a:pt x="6789171" y="2710687"/>
                    <a:pt x="6780522" y="2719336"/>
                    <a:pt x="6780522" y="2730004"/>
                  </a:cubicBezTo>
                  <a:lnTo>
                    <a:pt x="6780522" y="3074951"/>
                  </a:lnTo>
                  <a:cubicBezTo>
                    <a:pt x="6780522" y="3085619"/>
                    <a:pt x="6789171" y="3094268"/>
                    <a:pt x="6799839" y="3094268"/>
                  </a:cubicBezTo>
                  <a:lnTo>
                    <a:pt x="7257775" y="3094268"/>
                  </a:lnTo>
                  <a:cubicBezTo>
                    <a:pt x="7268443" y="3094268"/>
                    <a:pt x="7277092" y="3085619"/>
                    <a:pt x="7277092" y="3074951"/>
                  </a:cubicBezTo>
                  <a:lnTo>
                    <a:pt x="7277092" y="2730004"/>
                  </a:lnTo>
                  <a:cubicBezTo>
                    <a:pt x="7277092" y="2719336"/>
                    <a:pt x="7268443" y="2710687"/>
                    <a:pt x="7257775" y="2710687"/>
                  </a:cubicBezTo>
                  <a:close/>
                  <a:moveTo>
                    <a:pt x="6228974" y="2710687"/>
                  </a:moveTo>
                  <a:cubicBezTo>
                    <a:pt x="6218306" y="2710687"/>
                    <a:pt x="6209657" y="2719336"/>
                    <a:pt x="6209657" y="2730004"/>
                  </a:cubicBezTo>
                  <a:lnTo>
                    <a:pt x="6209657" y="3074951"/>
                  </a:lnTo>
                  <a:cubicBezTo>
                    <a:pt x="6209657" y="3085619"/>
                    <a:pt x="6218306" y="3094268"/>
                    <a:pt x="6228974" y="3094268"/>
                  </a:cubicBezTo>
                  <a:lnTo>
                    <a:pt x="6686910" y="3094268"/>
                  </a:lnTo>
                  <a:cubicBezTo>
                    <a:pt x="6697578" y="3094268"/>
                    <a:pt x="6706227" y="3085619"/>
                    <a:pt x="6706227" y="3074951"/>
                  </a:cubicBezTo>
                  <a:lnTo>
                    <a:pt x="6706227" y="2730004"/>
                  </a:lnTo>
                  <a:cubicBezTo>
                    <a:pt x="6706227" y="2719336"/>
                    <a:pt x="6697578" y="2710687"/>
                    <a:pt x="6686910" y="2710687"/>
                  </a:cubicBezTo>
                  <a:close/>
                  <a:moveTo>
                    <a:pt x="5658110" y="2710687"/>
                  </a:moveTo>
                  <a:cubicBezTo>
                    <a:pt x="5647442" y="2710687"/>
                    <a:pt x="5638793" y="2719336"/>
                    <a:pt x="5638793" y="2730004"/>
                  </a:cubicBezTo>
                  <a:lnTo>
                    <a:pt x="5638793" y="3074951"/>
                  </a:lnTo>
                  <a:cubicBezTo>
                    <a:pt x="5638793" y="3085619"/>
                    <a:pt x="5647442" y="3094268"/>
                    <a:pt x="5658110" y="3094268"/>
                  </a:cubicBezTo>
                  <a:lnTo>
                    <a:pt x="6116045" y="3094268"/>
                  </a:lnTo>
                  <a:cubicBezTo>
                    <a:pt x="6126714" y="3094268"/>
                    <a:pt x="6135362" y="3085619"/>
                    <a:pt x="6135362" y="3074951"/>
                  </a:cubicBezTo>
                  <a:lnTo>
                    <a:pt x="6135362" y="2730004"/>
                  </a:lnTo>
                  <a:cubicBezTo>
                    <a:pt x="6135362" y="2719336"/>
                    <a:pt x="6126714" y="2710687"/>
                    <a:pt x="6116045" y="2710687"/>
                  </a:cubicBezTo>
                  <a:close/>
                  <a:moveTo>
                    <a:pt x="5087245" y="2710687"/>
                  </a:moveTo>
                  <a:cubicBezTo>
                    <a:pt x="5076578" y="2710687"/>
                    <a:pt x="5067929" y="2719336"/>
                    <a:pt x="5067929" y="2730004"/>
                  </a:cubicBezTo>
                  <a:lnTo>
                    <a:pt x="5067929" y="3074951"/>
                  </a:lnTo>
                  <a:cubicBezTo>
                    <a:pt x="5067929" y="3085619"/>
                    <a:pt x="5076578" y="3094268"/>
                    <a:pt x="5087245" y="3094268"/>
                  </a:cubicBezTo>
                  <a:lnTo>
                    <a:pt x="5545181" y="3094268"/>
                  </a:lnTo>
                  <a:cubicBezTo>
                    <a:pt x="5555849" y="3094268"/>
                    <a:pt x="5564497" y="3085619"/>
                    <a:pt x="5564497" y="3074951"/>
                  </a:cubicBezTo>
                  <a:lnTo>
                    <a:pt x="5564497" y="2730004"/>
                  </a:lnTo>
                  <a:cubicBezTo>
                    <a:pt x="5564497" y="2719336"/>
                    <a:pt x="5555849" y="2710687"/>
                    <a:pt x="5545181" y="2710687"/>
                  </a:cubicBezTo>
                  <a:close/>
                  <a:moveTo>
                    <a:pt x="4516380" y="2710687"/>
                  </a:moveTo>
                  <a:cubicBezTo>
                    <a:pt x="4505712" y="2710687"/>
                    <a:pt x="4497062" y="2719336"/>
                    <a:pt x="4497062" y="2730004"/>
                  </a:cubicBezTo>
                  <a:lnTo>
                    <a:pt x="4497062" y="3074951"/>
                  </a:lnTo>
                  <a:cubicBezTo>
                    <a:pt x="4497062" y="3085619"/>
                    <a:pt x="4505712" y="3094268"/>
                    <a:pt x="4516380" y="3094268"/>
                  </a:cubicBezTo>
                  <a:lnTo>
                    <a:pt x="4974315" y="3094268"/>
                  </a:lnTo>
                  <a:cubicBezTo>
                    <a:pt x="4984984" y="3094268"/>
                    <a:pt x="4993634" y="3085619"/>
                    <a:pt x="4993634" y="3074951"/>
                  </a:cubicBezTo>
                  <a:lnTo>
                    <a:pt x="4993634" y="2730004"/>
                  </a:lnTo>
                  <a:cubicBezTo>
                    <a:pt x="4993634" y="2719336"/>
                    <a:pt x="4984984" y="2710687"/>
                    <a:pt x="4974315" y="2710687"/>
                  </a:cubicBezTo>
                  <a:close/>
                  <a:moveTo>
                    <a:pt x="3945516" y="2710687"/>
                  </a:moveTo>
                  <a:cubicBezTo>
                    <a:pt x="3934848" y="2710687"/>
                    <a:pt x="3926199" y="2719336"/>
                    <a:pt x="3926199" y="2730004"/>
                  </a:cubicBezTo>
                  <a:lnTo>
                    <a:pt x="3926199" y="3074951"/>
                  </a:lnTo>
                  <a:cubicBezTo>
                    <a:pt x="3926199" y="3085619"/>
                    <a:pt x="3934848" y="3094268"/>
                    <a:pt x="3945516" y="3094268"/>
                  </a:cubicBezTo>
                  <a:lnTo>
                    <a:pt x="4403451" y="3094268"/>
                  </a:lnTo>
                  <a:cubicBezTo>
                    <a:pt x="4414119" y="3094268"/>
                    <a:pt x="4422768" y="3085619"/>
                    <a:pt x="4422768" y="3074951"/>
                  </a:cubicBezTo>
                  <a:lnTo>
                    <a:pt x="4422768" y="2730004"/>
                  </a:lnTo>
                  <a:cubicBezTo>
                    <a:pt x="4422768" y="2719336"/>
                    <a:pt x="4414119" y="2710687"/>
                    <a:pt x="4403451" y="2710687"/>
                  </a:cubicBezTo>
                  <a:close/>
                  <a:moveTo>
                    <a:pt x="3374650" y="2710687"/>
                  </a:moveTo>
                  <a:cubicBezTo>
                    <a:pt x="3363983" y="2710687"/>
                    <a:pt x="3355333" y="2719336"/>
                    <a:pt x="3355333" y="2730004"/>
                  </a:cubicBezTo>
                  <a:lnTo>
                    <a:pt x="3355333" y="3074951"/>
                  </a:lnTo>
                  <a:cubicBezTo>
                    <a:pt x="3355333" y="3085619"/>
                    <a:pt x="3363983" y="3094268"/>
                    <a:pt x="3374650" y="3094268"/>
                  </a:cubicBezTo>
                  <a:lnTo>
                    <a:pt x="3832586" y="3094268"/>
                  </a:lnTo>
                  <a:cubicBezTo>
                    <a:pt x="3843254" y="3094268"/>
                    <a:pt x="3851903" y="3085619"/>
                    <a:pt x="3851903" y="3074951"/>
                  </a:cubicBezTo>
                  <a:lnTo>
                    <a:pt x="3851903" y="2730004"/>
                  </a:lnTo>
                  <a:cubicBezTo>
                    <a:pt x="3851903" y="2719336"/>
                    <a:pt x="3843254" y="2710687"/>
                    <a:pt x="3832586" y="2710687"/>
                  </a:cubicBezTo>
                  <a:close/>
                  <a:moveTo>
                    <a:pt x="2803786" y="2710687"/>
                  </a:moveTo>
                  <a:cubicBezTo>
                    <a:pt x="2793117" y="2710687"/>
                    <a:pt x="2784468" y="2719336"/>
                    <a:pt x="2784468" y="2730004"/>
                  </a:cubicBezTo>
                  <a:lnTo>
                    <a:pt x="2784468" y="3074951"/>
                  </a:lnTo>
                  <a:cubicBezTo>
                    <a:pt x="2784468" y="3085619"/>
                    <a:pt x="2793117" y="3094268"/>
                    <a:pt x="2803786" y="3094268"/>
                  </a:cubicBezTo>
                  <a:lnTo>
                    <a:pt x="3261722" y="3094268"/>
                  </a:lnTo>
                  <a:cubicBezTo>
                    <a:pt x="3272389" y="3094268"/>
                    <a:pt x="3281039" y="3085619"/>
                    <a:pt x="3281039" y="3074951"/>
                  </a:cubicBezTo>
                  <a:lnTo>
                    <a:pt x="3281039" y="2730004"/>
                  </a:lnTo>
                  <a:cubicBezTo>
                    <a:pt x="3281039" y="2719336"/>
                    <a:pt x="3272389" y="2710687"/>
                    <a:pt x="3261722" y="2710687"/>
                  </a:cubicBezTo>
                  <a:close/>
                  <a:moveTo>
                    <a:pt x="2232920" y="2710687"/>
                  </a:moveTo>
                  <a:cubicBezTo>
                    <a:pt x="2222253" y="2710687"/>
                    <a:pt x="2213603" y="2719336"/>
                    <a:pt x="2213603" y="2730004"/>
                  </a:cubicBezTo>
                  <a:lnTo>
                    <a:pt x="2213603" y="3074951"/>
                  </a:lnTo>
                  <a:cubicBezTo>
                    <a:pt x="2213603" y="3085619"/>
                    <a:pt x="2222253" y="3094268"/>
                    <a:pt x="2232920" y="3094268"/>
                  </a:cubicBezTo>
                  <a:lnTo>
                    <a:pt x="2690856" y="3094268"/>
                  </a:lnTo>
                  <a:cubicBezTo>
                    <a:pt x="2701524" y="3094268"/>
                    <a:pt x="2710173" y="3085619"/>
                    <a:pt x="2710173" y="3074951"/>
                  </a:cubicBezTo>
                  <a:lnTo>
                    <a:pt x="2710173" y="2730004"/>
                  </a:lnTo>
                  <a:cubicBezTo>
                    <a:pt x="2710173" y="2719336"/>
                    <a:pt x="2701524" y="2710687"/>
                    <a:pt x="2690856" y="2710687"/>
                  </a:cubicBezTo>
                  <a:close/>
                  <a:moveTo>
                    <a:pt x="1662055" y="2710687"/>
                  </a:moveTo>
                  <a:cubicBezTo>
                    <a:pt x="1651387" y="2710687"/>
                    <a:pt x="1642738" y="2719336"/>
                    <a:pt x="1642738" y="2730004"/>
                  </a:cubicBezTo>
                  <a:lnTo>
                    <a:pt x="1642738" y="3074951"/>
                  </a:lnTo>
                  <a:cubicBezTo>
                    <a:pt x="1642738" y="3085619"/>
                    <a:pt x="1651387" y="3094268"/>
                    <a:pt x="1662055" y="3094268"/>
                  </a:cubicBezTo>
                  <a:lnTo>
                    <a:pt x="2119991" y="3094268"/>
                  </a:lnTo>
                  <a:cubicBezTo>
                    <a:pt x="2130659" y="3094268"/>
                    <a:pt x="2139308" y="3085619"/>
                    <a:pt x="2139308" y="3074951"/>
                  </a:cubicBezTo>
                  <a:lnTo>
                    <a:pt x="2139308" y="2730004"/>
                  </a:lnTo>
                  <a:cubicBezTo>
                    <a:pt x="2139308" y="2719336"/>
                    <a:pt x="2130659" y="2710687"/>
                    <a:pt x="2119991" y="2710687"/>
                  </a:cubicBezTo>
                  <a:close/>
                  <a:moveTo>
                    <a:pt x="1091190" y="2710687"/>
                  </a:moveTo>
                  <a:cubicBezTo>
                    <a:pt x="1080522" y="2710687"/>
                    <a:pt x="1071873" y="2719336"/>
                    <a:pt x="1071873" y="2730004"/>
                  </a:cubicBezTo>
                  <a:lnTo>
                    <a:pt x="1071873" y="3074951"/>
                  </a:lnTo>
                  <a:cubicBezTo>
                    <a:pt x="1071873" y="3085619"/>
                    <a:pt x="1080522" y="3094268"/>
                    <a:pt x="1091190" y="3094268"/>
                  </a:cubicBezTo>
                  <a:lnTo>
                    <a:pt x="1549126" y="3094268"/>
                  </a:lnTo>
                  <a:cubicBezTo>
                    <a:pt x="1559794" y="3094268"/>
                    <a:pt x="1568443" y="3085619"/>
                    <a:pt x="1568443" y="3074951"/>
                  </a:cubicBezTo>
                  <a:lnTo>
                    <a:pt x="1568443" y="2730004"/>
                  </a:lnTo>
                  <a:cubicBezTo>
                    <a:pt x="1568443" y="2719336"/>
                    <a:pt x="1559794" y="2710687"/>
                    <a:pt x="1549126" y="2710687"/>
                  </a:cubicBezTo>
                  <a:close/>
                  <a:moveTo>
                    <a:pt x="520325" y="2710687"/>
                  </a:moveTo>
                  <a:cubicBezTo>
                    <a:pt x="509657" y="2710687"/>
                    <a:pt x="501008" y="2719336"/>
                    <a:pt x="501008" y="2730004"/>
                  </a:cubicBezTo>
                  <a:lnTo>
                    <a:pt x="501008" y="3074951"/>
                  </a:lnTo>
                  <a:cubicBezTo>
                    <a:pt x="501008" y="3085619"/>
                    <a:pt x="509657" y="3094268"/>
                    <a:pt x="520325" y="3094268"/>
                  </a:cubicBezTo>
                  <a:lnTo>
                    <a:pt x="978261" y="3094268"/>
                  </a:lnTo>
                  <a:cubicBezTo>
                    <a:pt x="988929" y="3094268"/>
                    <a:pt x="997578" y="3085619"/>
                    <a:pt x="997578" y="3074951"/>
                  </a:cubicBezTo>
                  <a:lnTo>
                    <a:pt x="997578" y="2730004"/>
                  </a:lnTo>
                  <a:cubicBezTo>
                    <a:pt x="997578" y="2719336"/>
                    <a:pt x="988929" y="2710687"/>
                    <a:pt x="978261" y="2710687"/>
                  </a:cubicBezTo>
                  <a:close/>
                  <a:moveTo>
                    <a:pt x="11366759" y="60135"/>
                  </a:moveTo>
                  <a:cubicBezTo>
                    <a:pt x="11356091" y="60135"/>
                    <a:pt x="11347442" y="68784"/>
                    <a:pt x="11347442" y="79452"/>
                  </a:cubicBezTo>
                  <a:lnTo>
                    <a:pt x="11347442" y="424399"/>
                  </a:lnTo>
                  <a:cubicBezTo>
                    <a:pt x="11347442" y="435067"/>
                    <a:pt x="11356091" y="443716"/>
                    <a:pt x="11366759" y="443716"/>
                  </a:cubicBezTo>
                  <a:lnTo>
                    <a:pt x="11824695" y="443716"/>
                  </a:lnTo>
                  <a:cubicBezTo>
                    <a:pt x="11835363" y="443716"/>
                    <a:pt x="11844012" y="435067"/>
                    <a:pt x="11844012" y="424399"/>
                  </a:cubicBezTo>
                  <a:lnTo>
                    <a:pt x="11844012" y="79452"/>
                  </a:lnTo>
                  <a:cubicBezTo>
                    <a:pt x="11844012" y="68784"/>
                    <a:pt x="11835363" y="60135"/>
                    <a:pt x="11824695" y="60135"/>
                  </a:cubicBezTo>
                  <a:close/>
                  <a:moveTo>
                    <a:pt x="10795894" y="60135"/>
                  </a:moveTo>
                  <a:cubicBezTo>
                    <a:pt x="10785226" y="60135"/>
                    <a:pt x="10776577" y="68784"/>
                    <a:pt x="10776577" y="79452"/>
                  </a:cubicBezTo>
                  <a:lnTo>
                    <a:pt x="10776577" y="424399"/>
                  </a:lnTo>
                  <a:cubicBezTo>
                    <a:pt x="10776577" y="435067"/>
                    <a:pt x="10785226" y="443716"/>
                    <a:pt x="10795894" y="443716"/>
                  </a:cubicBezTo>
                  <a:lnTo>
                    <a:pt x="11253830" y="443716"/>
                  </a:lnTo>
                  <a:cubicBezTo>
                    <a:pt x="11264498" y="443716"/>
                    <a:pt x="11273147" y="435067"/>
                    <a:pt x="11273147" y="424399"/>
                  </a:cubicBezTo>
                  <a:lnTo>
                    <a:pt x="11273147" y="79452"/>
                  </a:lnTo>
                  <a:cubicBezTo>
                    <a:pt x="11273147" y="68784"/>
                    <a:pt x="11264498" y="60135"/>
                    <a:pt x="11253830" y="60135"/>
                  </a:cubicBezTo>
                  <a:close/>
                  <a:moveTo>
                    <a:pt x="10225029" y="60135"/>
                  </a:moveTo>
                  <a:cubicBezTo>
                    <a:pt x="10214361" y="60135"/>
                    <a:pt x="10205712" y="68784"/>
                    <a:pt x="10205712" y="79452"/>
                  </a:cubicBezTo>
                  <a:lnTo>
                    <a:pt x="10205712" y="424399"/>
                  </a:lnTo>
                  <a:cubicBezTo>
                    <a:pt x="10205712" y="435067"/>
                    <a:pt x="10214361" y="443716"/>
                    <a:pt x="10225029" y="443716"/>
                  </a:cubicBezTo>
                  <a:lnTo>
                    <a:pt x="10682965" y="443716"/>
                  </a:lnTo>
                  <a:cubicBezTo>
                    <a:pt x="10693633" y="443716"/>
                    <a:pt x="10702282" y="435067"/>
                    <a:pt x="10702282" y="424399"/>
                  </a:cubicBezTo>
                  <a:lnTo>
                    <a:pt x="10702282" y="79452"/>
                  </a:lnTo>
                  <a:cubicBezTo>
                    <a:pt x="10702282" y="68784"/>
                    <a:pt x="10693633" y="60135"/>
                    <a:pt x="10682965" y="60135"/>
                  </a:cubicBezTo>
                  <a:close/>
                  <a:moveTo>
                    <a:pt x="9654164" y="60135"/>
                  </a:moveTo>
                  <a:cubicBezTo>
                    <a:pt x="9643496" y="60135"/>
                    <a:pt x="9634847" y="68784"/>
                    <a:pt x="9634847" y="79452"/>
                  </a:cubicBezTo>
                  <a:lnTo>
                    <a:pt x="9634847" y="424399"/>
                  </a:lnTo>
                  <a:cubicBezTo>
                    <a:pt x="9634847" y="435067"/>
                    <a:pt x="9643496" y="443716"/>
                    <a:pt x="9654164" y="443716"/>
                  </a:cubicBezTo>
                  <a:lnTo>
                    <a:pt x="10112100" y="443716"/>
                  </a:lnTo>
                  <a:cubicBezTo>
                    <a:pt x="10122768" y="443716"/>
                    <a:pt x="10131417" y="435067"/>
                    <a:pt x="10131417" y="424399"/>
                  </a:cubicBezTo>
                  <a:lnTo>
                    <a:pt x="10131417" y="79452"/>
                  </a:lnTo>
                  <a:cubicBezTo>
                    <a:pt x="10131417" y="68784"/>
                    <a:pt x="10122768" y="60135"/>
                    <a:pt x="10112100" y="60135"/>
                  </a:cubicBezTo>
                  <a:close/>
                  <a:moveTo>
                    <a:pt x="9083299" y="60135"/>
                  </a:moveTo>
                  <a:cubicBezTo>
                    <a:pt x="9072631" y="60135"/>
                    <a:pt x="9063982" y="68784"/>
                    <a:pt x="9063982" y="79452"/>
                  </a:cubicBezTo>
                  <a:lnTo>
                    <a:pt x="9063982" y="424399"/>
                  </a:lnTo>
                  <a:cubicBezTo>
                    <a:pt x="9063982" y="435067"/>
                    <a:pt x="9072631" y="443716"/>
                    <a:pt x="9083299" y="443716"/>
                  </a:cubicBezTo>
                  <a:lnTo>
                    <a:pt x="9541235" y="443716"/>
                  </a:lnTo>
                  <a:cubicBezTo>
                    <a:pt x="9551903" y="443716"/>
                    <a:pt x="9560552" y="435067"/>
                    <a:pt x="9560552" y="424399"/>
                  </a:cubicBezTo>
                  <a:lnTo>
                    <a:pt x="9560552" y="79452"/>
                  </a:lnTo>
                  <a:cubicBezTo>
                    <a:pt x="9560552" y="68784"/>
                    <a:pt x="9551903" y="60135"/>
                    <a:pt x="9541235" y="60135"/>
                  </a:cubicBezTo>
                  <a:close/>
                  <a:moveTo>
                    <a:pt x="8512434" y="60135"/>
                  </a:moveTo>
                  <a:cubicBezTo>
                    <a:pt x="8501766" y="60135"/>
                    <a:pt x="8493117" y="68784"/>
                    <a:pt x="8493117" y="79452"/>
                  </a:cubicBezTo>
                  <a:lnTo>
                    <a:pt x="8493117" y="424399"/>
                  </a:lnTo>
                  <a:cubicBezTo>
                    <a:pt x="8493117" y="435067"/>
                    <a:pt x="8501766" y="443716"/>
                    <a:pt x="8512434" y="443716"/>
                  </a:cubicBezTo>
                  <a:lnTo>
                    <a:pt x="8970370" y="443716"/>
                  </a:lnTo>
                  <a:cubicBezTo>
                    <a:pt x="8981038" y="443716"/>
                    <a:pt x="8989687" y="435067"/>
                    <a:pt x="8989687" y="424399"/>
                  </a:cubicBezTo>
                  <a:lnTo>
                    <a:pt x="8989687" y="79452"/>
                  </a:lnTo>
                  <a:cubicBezTo>
                    <a:pt x="8989687" y="68784"/>
                    <a:pt x="8981038" y="60135"/>
                    <a:pt x="8970370" y="60135"/>
                  </a:cubicBezTo>
                  <a:close/>
                  <a:moveTo>
                    <a:pt x="7941569" y="60135"/>
                  </a:moveTo>
                  <a:cubicBezTo>
                    <a:pt x="7930901" y="60135"/>
                    <a:pt x="7922252" y="68784"/>
                    <a:pt x="7922252" y="79452"/>
                  </a:cubicBezTo>
                  <a:lnTo>
                    <a:pt x="7922252" y="424399"/>
                  </a:lnTo>
                  <a:cubicBezTo>
                    <a:pt x="7922252" y="435067"/>
                    <a:pt x="7930901" y="443716"/>
                    <a:pt x="7941569" y="443716"/>
                  </a:cubicBezTo>
                  <a:lnTo>
                    <a:pt x="8399505" y="443716"/>
                  </a:lnTo>
                  <a:cubicBezTo>
                    <a:pt x="8410173" y="443716"/>
                    <a:pt x="8418822" y="435067"/>
                    <a:pt x="8418822" y="424399"/>
                  </a:cubicBezTo>
                  <a:lnTo>
                    <a:pt x="8418822" y="79452"/>
                  </a:lnTo>
                  <a:cubicBezTo>
                    <a:pt x="8418822" y="68784"/>
                    <a:pt x="8410173" y="60135"/>
                    <a:pt x="8399505" y="60135"/>
                  </a:cubicBezTo>
                  <a:close/>
                  <a:moveTo>
                    <a:pt x="7370704" y="60135"/>
                  </a:moveTo>
                  <a:cubicBezTo>
                    <a:pt x="7360036" y="60135"/>
                    <a:pt x="7351387" y="68784"/>
                    <a:pt x="7351387" y="79452"/>
                  </a:cubicBezTo>
                  <a:lnTo>
                    <a:pt x="7351387" y="424399"/>
                  </a:lnTo>
                  <a:cubicBezTo>
                    <a:pt x="7351387" y="435067"/>
                    <a:pt x="7360036" y="443716"/>
                    <a:pt x="7370704" y="443716"/>
                  </a:cubicBezTo>
                  <a:lnTo>
                    <a:pt x="7828640" y="443716"/>
                  </a:lnTo>
                  <a:cubicBezTo>
                    <a:pt x="7839308" y="443716"/>
                    <a:pt x="7847957" y="435067"/>
                    <a:pt x="7847957" y="424399"/>
                  </a:cubicBezTo>
                  <a:lnTo>
                    <a:pt x="7847957" y="79452"/>
                  </a:lnTo>
                  <a:cubicBezTo>
                    <a:pt x="7847957" y="68784"/>
                    <a:pt x="7839308" y="60135"/>
                    <a:pt x="7828640" y="60135"/>
                  </a:cubicBezTo>
                  <a:close/>
                  <a:moveTo>
                    <a:pt x="6799839" y="60135"/>
                  </a:moveTo>
                  <a:cubicBezTo>
                    <a:pt x="6789171" y="60135"/>
                    <a:pt x="6780522" y="68784"/>
                    <a:pt x="6780522" y="79452"/>
                  </a:cubicBezTo>
                  <a:lnTo>
                    <a:pt x="6780522" y="424399"/>
                  </a:lnTo>
                  <a:cubicBezTo>
                    <a:pt x="6780522" y="435067"/>
                    <a:pt x="6789171" y="443716"/>
                    <a:pt x="6799839" y="443716"/>
                  </a:cubicBezTo>
                  <a:lnTo>
                    <a:pt x="7257775" y="443716"/>
                  </a:lnTo>
                  <a:cubicBezTo>
                    <a:pt x="7268443" y="443716"/>
                    <a:pt x="7277092" y="435067"/>
                    <a:pt x="7277092" y="424399"/>
                  </a:cubicBezTo>
                  <a:lnTo>
                    <a:pt x="7277092" y="79452"/>
                  </a:lnTo>
                  <a:cubicBezTo>
                    <a:pt x="7277092" y="68784"/>
                    <a:pt x="7268443" y="60135"/>
                    <a:pt x="7257775" y="60135"/>
                  </a:cubicBezTo>
                  <a:close/>
                  <a:moveTo>
                    <a:pt x="6228974" y="60135"/>
                  </a:moveTo>
                  <a:cubicBezTo>
                    <a:pt x="6218306" y="60135"/>
                    <a:pt x="6209657" y="68784"/>
                    <a:pt x="6209657" y="79452"/>
                  </a:cubicBezTo>
                  <a:lnTo>
                    <a:pt x="6209657" y="424399"/>
                  </a:lnTo>
                  <a:cubicBezTo>
                    <a:pt x="6209657" y="435067"/>
                    <a:pt x="6218306" y="443716"/>
                    <a:pt x="6228974" y="443716"/>
                  </a:cubicBezTo>
                  <a:lnTo>
                    <a:pt x="6686910" y="443716"/>
                  </a:lnTo>
                  <a:cubicBezTo>
                    <a:pt x="6697578" y="443716"/>
                    <a:pt x="6706227" y="435067"/>
                    <a:pt x="6706227" y="424399"/>
                  </a:cubicBezTo>
                  <a:lnTo>
                    <a:pt x="6706227" y="79452"/>
                  </a:lnTo>
                  <a:cubicBezTo>
                    <a:pt x="6706227" y="68784"/>
                    <a:pt x="6697578" y="60135"/>
                    <a:pt x="6686910" y="60135"/>
                  </a:cubicBezTo>
                  <a:close/>
                  <a:moveTo>
                    <a:pt x="5658111" y="60135"/>
                  </a:moveTo>
                  <a:cubicBezTo>
                    <a:pt x="5647442" y="60135"/>
                    <a:pt x="5638794" y="68784"/>
                    <a:pt x="5638794" y="79452"/>
                  </a:cubicBezTo>
                  <a:lnTo>
                    <a:pt x="5638794" y="424399"/>
                  </a:lnTo>
                  <a:cubicBezTo>
                    <a:pt x="5638794" y="435067"/>
                    <a:pt x="5647442" y="443716"/>
                    <a:pt x="5658111" y="443716"/>
                  </a:cubicBezTo>
                  <a:lnTo>
                    <a:pt x="6116045" y="443716"/>
                  </a:lnTo>
                  <a:cubicBezTo>
                    <a:pt x="6126714" y="443716"/>
                    <a:pt x="6135362" y="435067"/>
                    <a:pt x="6135362" y="424399"/>
                  </a:cubicBezTo>
                  <a:lnTo>
                    <a:pt x="6135362" y="79452"/>
                  </a:lnTo>
                  <a:cubicBezTo>
                    <a:pt x="6135362" y="68784"/>
                    <a:pt x="6126714" y="60135"/>
                    <a:pt x="6116045" y="60135"/>
                  </a:cubicBezTo>
                  <a:close/>
                  <a:moveTo>
                    <a:pt x="5087250" y="60135"/>
                  </a:moveTo>
                  <a:cubicBezTo>
                    <a:pt x="5076580" y="60135"/>
                    <a:pt x="5067931" y="68784"/>
                    <a:pt x="5067931" y="79452"/>
                  </a:cubicBezTo>
                  <a:lnTo>
                    <a:pt x="5067931" y="424399"/>
                  </a:lnTo>
                  <a:cubicBezTo>
                    <a:pt x="5067931" y="435067"/>
                    <a:pt x="5076580" y="443716"/>
                    <a:pt x="5087250" y="443716"/>
                  </a:cubicBezTo>
                  <a:lnTo>
                    <a:pt x="5545182" y="443716"/>
                  </a:lnTo>
                  <a:cubicBezTo>
                    <a:pt x="5555851" y="443716"/>
                    <a:pt x="5564498" y="435067"/>
                    <a:pt x="5564498" y="424399"/>
                  </a:cubicBezTo>
                  <a:lnTo>
                    <a:pt x="5564498" y="79452"/>
                  </a:lnTo>
                  <a:cubicBezTo>
                    <a:pt x="5564498" y="68784"/>
                    <a:pt x="5555851" y="60135"/>
                    <a:pt x="5545182" y="60135"/>
                  </a:cubicBezTo>
                  <a:close/>
                  <a:moveTo>
                    <a:pt x="4516381" y="60135"/>
                  </a:moveTo>
                  <a:cubicBezTo>
                    <a:pt x="4505714" y="60135"/>
                    <a:pt x="4497064" y="68784"/>
                    <a:pt x="4497064" y="79452"/>
                  </a:cubicBezTo>
                  <a:lnTo>
                    <a:pt x="4497064" y="424399"/>
                  </a:lnTo>
                  <a:cubicBezTo>
                    <a:pt x="4497064" y="435067"/>
                    <a:pt x="4505714" y="443716"/>
                    <a:pt x="4516381" y="443716"/>
                  </a:cubicBezTo>
                  <a:lnTo>
                    <a:pt x="4974317" y="443716"/>
                  </a:lnTo>
                  <a:cubicBezTo>
                    <a:pt x="4984986" y="443716"/>
                    <a:pt x="4993636" y="435067"/>
                    <a:pt x="4993636" y="424399"/>
                  </a:cubicBezTo>
                  <a:lnTo>
                    <a:pt x="4993636" y="79452"/>
                  </a:lnTo>
                  <a:cubicBezTo>
                    <a:pt x="4993636" y="68784"/>
                    <a:pt x="4984986" y="60135"/>
                    <a:pt x="4974317" y="60135"/>
                  </a:cubicBezTo>
                  <a:close/>
                  <a:moveTo>
                    <a:pt x="3945520" y="60135"/>
                  </a:moveTo>
                  <a:cubicBezTo>
                    <a:pt x="3934852" y="60135"/>
                    <a:pt x="3926203" y="68784"/>
                    <a:pt x="3926203" y="79452"/>
                  </a:cubicBezTo>
                  <a:lnTo>
                    <a:pt x="3926203" y="424399"/>
                  </a:lnTo>
                  <a:cubicBezTo>
                    <a:pt x="3926203" y="435067"/>
                    <a:pt x="3934852" y="443716"/>
                    <a:pt x="3945520" y="443716"/>
                  </a:cubicBezTo>
                  <a:lnTo>
                    <a:pt x="4403452" y="443716"/>
                  </a:lnTo>
                  <a:cubicBezTo>
                    <a:pt x="4414120" y="443716"/>
                    <a:pt x="4422770" y="435067"/>
                    <a:pt x="4422770" y="424399"/>
                  </a:cubicBezTo>
                  <a:lnTo>
                    <a:pt x="4422770" y="79452"/>
                  </a:lnTo>
                  <a:cubicBezTo>
                    <a:pt x="4422770" y="68784"/>
                    <a:pt x="4414120" y="60135"/>
                    <a:pt x="4403452" y="60135"/>
                  </a:cubicBezTo>
                  <a:close/>
                  <a:moveTo>
                    <a:pt x="3374655" y="60135"/>
                  </a:moveTo>
                  <a:cubicBezTo>
                    <a:pt x="3363987" y="60135"/>
                    <a:pt x="3355338" y="68784"/>
                    <a:pt x="3355338" y="79452"/>
                  </a:cubicBezTo>
                  <a:lnTo>
                    <a:pt x="3355338" y="424399"/>
                  </a:lnTo>
                  <a:cubicBezTo>
                    <a:pt x="3355338" y="435067"/>
                    <a:pt x="3363987" y="443716"/>
                    <a:pt x="3374655" y="443716"/>
                  </a:cubicBezTo>
                  <a:lnTo>
                    <a:pt x="3832590" y="443716"/>
                  </a:lnTo>
                  <a:cubicBezTo>
                    <a:pt x="3843258" y="443716"/>
                    <a:pt x="3851907" y="435067"/>
                    <a:pt x="3851907" y="424399"/>
                  </a:cubicBezTo>
                  <a:lnTo>
                    <a:pt x="3851907" y="79452"/>
                  </a:lnTo>
                  <a:cubicBezTo>
                    <a:pt x="3851907" y="68784"/>
                    <a:pt x="3843258" y="60135"/>
                    <a:pt x="3832590" y="60135"/>
                  </a:cubicBezTo>
                  <a:close/>
                  <a:moveTo>
                    <a:pt x="2803790" y="60135"/>
                  </a:moveTo>
                  <a:cubicBezTo>
                    <a:pt x="2793122" y="60135"/>
                    <a:pt x="2784473" y="68784"/>
                    <a:pt x="2784473" y="79452"/>
                  </a:cubicBezTo>
                  <a:lnTo>
                    <a:pt x="2784473" y="424399"/>
                  </a:lnTo>
                  <a:cubicBezTo>
                    <a:pt x="2784473" y="435067"/>
                    <a:pt x="2793122" y="443716"/>
                    <a:pt x="2803790" y="443716"/>
                  </a:cubicBezTo>
                  <a:lnTo>
                    <a:pt x="3261726" y="443716"/>
                  </a:lnTo>
                  <a:cubicBezTo>
                    <a:pt x="3272394" y="443716"/>
                    <a:pt x="3281043" y="435067"/>
                    <a:pt x="3281043" y="424399"/>
                  </a:cubicBezTo>
                  <a:lnTo>
                    <a:pt x="3281043" y="79452"/>
                  </a:lnTo>
                  <a:cubicBezTo>
                    <a:pt x="3281043" y="68784"/>
                    <a:pt x="3272394" y="60135"/>
                    <a:pt x="3261726" y="60135"/>
                  </a:cubicBezTo>
                  <a:close/>
                  <a:moveTo>
                    <a:pt x="2232924" y="60135"/>
                  </a:moveTo>
                  <a:cubicBezTo>
                    <a:pt x="2222257" y="60135"/>
                    <a:pt x="2213608" y="68784"/>
                    <a:pt x="2213608" y="79452"/>
                  </a:cubicBezTo>
                  <a:lnTo>
                    <a:pt x="2213608" y="424399"/>
                  </a:lnTo>
                  <a:cubicBezTo>
                    <a:pt x="2213608" y="435067"/>
                    <a:pt x="2222257" y="443716"/>
                    <a:pt x="2232924" y="443716"/>
                  </a:cubicBezTo>
                  <a:lnTo>
                    <a:pt x="2690861" y="443716"/>
                  </a:lnTo>
                  <a:cubicBezTo>
                    <a:pt x="2701529" y="443716"/>
                    <a:pt x="2710178" y="435067"/>
                    <a:pt x="2710178" y="424399"/>
                  </a:cubicBezTo>
                  <a:lnTo>
                    <a:pt x="2710178" y="79452"/>
                  </a:lnTo>
                  <a:cubicBezTo>
                    <a:pt x="2710178" y="68784"/>
                    <a:pt x="2701529" y="60135"/>
                    <a:pt x="2690861" y="60135"/>
                  </a:cubicBezTo>
                  <a:close/>
                  <a:moveTo>
                    <a:pt x="1662058" y="60135"/>
                  </a:moveTo>
                  <a:cubicBezTo>
                    <a:pt x="1651391" y="60135"/>
                    <a:pt x="1642742" y="68784"/>
                    <a:pt x="1642742" y="79452"/>
                  </a:cubicBezTo>
                  <a:lnTo>
                    <a:pt x="1642742" y="424399"/>
                  </a:lnTo>
                  <a:cubicBezTo>
                    <a:pt x="1642742" y="435067"/>
                    <a:pt x="1651391" y="443716"/>
                    <a:pt x="1662058" y="443716"/>
                  </a:cubicBezTo>
                  <a:lnTo>
                    <a:pt x="2119995" y="443716"/>
                  </a:lnTo>
                  <a:cubicBezTo>
                    <a:pt x="2130664" y="443716"/>
                    <a:pt x="2139313" y="435067"/>
                    <a:pt x="2139313" y="424399"/>
                  </a:cubicBezTo>
                  <a:lnTo>
                    <a:pt x="2139313" y="79452"/>
                  </a:lnTo>
                  <a:cubicBezTo>
                    <a:pt x="2139313" y="68784"/>
                    <a:pt x="2130664" y="60135"/>
                    <a:pt x="2119995" y="60135"/>
                  </a:cubicBezTo>
                  <a:close/>
                  <a:moveTo>
                    <a:pt x="1091193" y="60135"/>
                  </a:moveTo>
                  <a:cubicBezTo>
                    <a:pt x="1080525" y="60135"/>
                    <a:pt x="1071876" y="68784"/>
                    <a:pt x="1071876" y="79452"/>
                  </a:cubicBezTo>
                  <a:lnTo>
                    <a:pt x="1071876" y="424399"/>
                  </a:lnTo>
                  <a:cubicBezTo>
                    <a:pt x="1071876" y="435067"/>
                    <a:pt x="1080525" y="443716"/>
                    <a:pt x="1091193" y="443716"/>
                  </a:cubicBezTo>
                  <a:lnTo>
                    <a:pt x="1549129" y="443716"/>
                  </a:lnTo>
                  <a:cubicBezTo>
                    <a:pt x="1559797" y="443716"/>
                    <a:pt x="1568446" y="435067"/>
                    <a:pt x="1568446" y="424399"/>
                  </a:cubicBezTo>
                  <a:lnTo>
                    <a:pt x="1568446" y="79452"/>
                  </a:lnTo>
                  <a:cubicBezTo>
                    <a:pt x="1568446" y="68784"/>
                    <a:pt x="1559797" y="60135"/>
                    <a:pt x="1549129" y="60135"/>
                  </a:cubicBezTo>
                  <a:close/>
                  <a:moveTo>
                    <a:pt x="520328" y="60135"/>
                  </a:moveTo>
                  <a:cubicBezTo>
                    <a:pt x="509660" y="60135"/>
                    <a:pt x="501011" y="68784"/>
                    <a:pt x="501011" y="79452"/>
                  </a:cubicBezTo>
                  <a:lnTo>
                    <a:pt x="501011" y="424399"/>
                  </a:lnTo>
                  <a:cubicBezTo>
                    <a:pt x="501011" y="435067"/>
                    <a:pt x="509660" y="443716"/>
                    <a:pt x="520328" y="443716"/>
                  </a:cubicBezTo>
                  <a:lnTo>
                    <a:pt x="978264" y="443716"/>
                  </a:lnTo>
                  <a:cubicBezTo>
                    <a:pt x="988932" y="443716"/>
                    <a:pt x="997581" y="435067"/>
                    <a:pt x="997581" y="424399"/>
                  </a:cubicBezTo>
                  <a:lnTo>
                    <a:pt x="997581" y="79452"/>
                  </a:lnTo>
                  <a:cubicBezTo>
                    <a:pt x="997581" y="68784"/>
                    <a:pt x="988932" y="60135"/>
                    <a:pt x="978264" y="60135"/>
                  </a:cubicBezTo>
                  <a:close/>
                  <a:moveTo>
                    <a:pt x="0" y="0"/>
                  </a:moveTo>
                  <a:lnTo>
                    <a:pt x="12191992" y="0"/>
                  </a:lnTo>
                  <a:lnTo>
                    <a:pt x="12191992" y="60135"/>
                  </a:lnTo>
                  <a:lnTo>
                    <a:pt x="11937624" y="60135"/>
                  </a:lnTo>
                  <a:cubicBezTo>
                    <a:pt x="11926956" y="60135"/>
                    <a:pt x="11918307" y="68784"/>
                    <a:pt x="11918307" y="79452"/>
                  </a:cubicBezTo>
                  <a:lnTo>
                    <a:pt x="11918307" y="424399"/>
                  </a:lnTo>
                  <a:cubicBezTo>
                    <a:pt x="11918307" y="435067"/>
                    <a:pt x="11926956" y="443716"/>
                    <a:pt x="11937624" y="443716"/>
                  </a:cubicBezTo>
                  <a:lnTo>
                    <a:pt x="12191992" y="443716"/>
                  </a:lnTo>
                  <a:lnTo>
                    <a:pt x="12191992" y="2710687"/>
                  </a:lnTo>
                  <a:lnTo>
                    <a:pt x="11937624" y="2710687"/>
                  </a:lnTo>
                  <a:cubicBezTo>
                    <a:pt x="11926956" y="2710687"/>
                    <a:pt x="11918307" y="2719336"/>
                    <a:pt x="11918307" y="2730004"/>
                  </a:cubicBezTo>
                  <a:lnTo>
                    <a:pt x="11918307" y="3074951"/>
                  </a:lnTo>
                  <a:cubicBezTo>
                    <a:pt x="11918307" y="3085619"/>
                    <a:pt x="11926956" y="3094268"/>
                    <a:pt x="11937624" y="3094268"/>
                  </a:cubicBezTo>
                  <a:lnTo>
                    <a:pt x="12191992" y="3094268"/>
                  </a:lnTo>
                  <a:lnTo>
                    <a:pt x="12191992" y="3149193"/>
                  </a:lnTo>
                  <a:lnTo>
                    <a:pt x="0" y="3149193"/>
                  </a:lnTo>
                  <a:lnTo>
                    <a:pt x="0" y="3094268"/>
                  </a:lnTo>
                  <a:lnTo>
                    <a:pt x="407395" y="3094268"/>
                  </a:lnTo>
                  <a:cubicBezTo>
                    <a:pt x="418063" y="3094268"/>
                    <a:pt x="426712" y="3085619"/>
                    <a:pt x="426712" y="3074951"/>
                  </a:cubicBezTo>
                  <a:lnTo>
                    <a:pt x="426712" y="2730004"/>
                  </a:lnTo>
                  <a:cubicBezTo>
                    <a:pt x="426712" y="2719336"/>
                    <a:pt x="418063" y="2710687"/>
                    <a:pt x="407395" y="2710687"/>
                  </a:cubicBezTo>
                  <a:lnTo>
                    <a:pt x="0" y="2710687"/>
                  </a:lnTo>
                  <a:lnTo>
                    <a:pt x="0" y="443716"/>
                  </a:lnTo>
                  <a:lnTo>
                    <a:pt x="407399" y="443716"/>
                  </a:lnTo>
                  <a:cubicBezTo>
                    <a:pt x="418067" y="443716"/>
                    <a:pt x="426716" y="435067"/>
                    <a:pt x="426716" y="424399"/>
                  </a:cubicBezTo>
                  <a:lnTo>
                    <a:pt x="426716" y="79452"/>
                  </a:lnTo>
                  <a:cubicBezTo>
                    <a:pt x="426716" y="68784"/>
                    <a:pt x="418067" y="60135"/>
                    <a:pt x="407399" y="60135"/>
                  </a:cubicBezTo>
                  <a:lnTo>
                    <a:pt x="0" y="60135"/>
                  </a:lnTo>
                  <a:close/>
                </a:path>
              </a:pathLst>
            </a:custGeom>
            <a:solidFill>
              <a:srgbClr val="0A6EB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DDA4133-91E7-43E4-9943-A4C539CF8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338" y="4304763"/>
              <a:ext cx="2533823" cy="1957279"/>
            </a:xfrm>
            <a:prstGeom prst="roundRect">
              <a:avLst>
                <a:gd name="adj" fmla="val 5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6EB4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B9FC0CD-1A72-4B84-82BA-DFE6E0B65C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12685" y="4304763"/>
              <a:ext cx="2533823" cy="1957279"/>
            </a:xfrm>
            <a:prstGeom prst="roundRect">
              <a:avLst>
                <a:gd name="adj" fmla="val 5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6EB4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A321AE-3035-4F8B-A5B8-1CD30F9705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208" y="3360420"/>
            <a:ext cx="2638425" cy="131057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8BCEB65-F7A9-44A3-B253-932DEA9135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0569" y="3338259"/>
            <a:ext cx="1872269" cy="732446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buNone/>
              <a:defRPr sz="2700" b="1">
                <a:solidFill>
                  <a:schemeClr val="tx2"/>
                </a:solidFill>
              </a:defRPr>
            </a:lvl1pPr>
            <a:lvl2pPr marL="342900" indent="0">
              <a:buNone/>
              <a:defRPr>
                <a:solidFill>
                  <a:schemeClr val="tx2"/>
                </a:solidFill>
              </a:defRPr>
            </a:lvl2pPr>
            <a:lvl3pPr marL="685800" indent="0">
              <a:buNone/>
              <a:defRPr>
                <a:solidFill>
                  <a:schemeClr val="tx2"/>
                </a:solidFill>
              </a:defRPr>
            </a:lvl3pPr>
            <a:lvl4pPr marL="1028700" indent="0">
              <a:buNone/>
              <a:defRPr>
                <a:solidFill>
                  <a:schemeClr val="tx2"/>
                </a:solidFill>
              </a:defRPr>
            </a:lvl4pPr>
            <a:lvl5pPr marL="13716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Phase 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511336D-B4DC-4BB8-9C3D-D180429D2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0384" y="4085944"/>
            <a:ext cx="1872641" cy="61715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F67C36-B769-4D9C-A136-0682E8299E11}"/>
              </a:ext>
            </a:extLst>
          </p:cNvPr>
          <p:cNvSpPr>
            <a:spLocks noChangeAspect="1"/>
          </p:cNvSpPr>
          <p:nvPr userDrawn="1"/>
        </p:nvSpPr>
        <p:spPr>
          <a:xfrm>
            <a:off x="2930836" y="3256699"/>
            <a:ext cx="1872455" cy="1446398"/>
          </a:xfrm>
          <a:prstGeom prst="roundRect">
            <a:avLst>
              <a:gd name="adj" fmla="val 5036"/>
            </a:avLst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A6EB4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801B1471-15D3-453A-A6A3-6BAE06220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0649" y="3338259"/>
            <a:ext cx="1872269" cy="732446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buNone/>
              <a:defRPr sz="2700" b="1">
                <a:solidFill>
                  <a:schemeClr val="tx2"/>
                </a:solidFill>
              </a:defRPr>
            </a:lvl1pPr>
            <a:lvl2pPr marL="342900" indent="0">
              <a:buNone/>
              <a:defRPr>
                <a:solidFill>
                  <a:schemeClr val="tx2"/>
                </a:solidFill>
              </a:defRPr>
            </a:lvl2pPr>
            <a:lvl3pPr marL="685800" indent="0">
              <a:buNone/>
              <a:defRPr>
                <a:solidFill>
                  <a:schemeClr val="tx2"/>
                </a:solidFill>
              </a:defRPr>
            </a:lvl3pPr>
            <a:lvl4pPr marL="1028700" indent="0">
              <a:buNone/>
              <a:defRPr>
                <a:solidFill>
                  <a:schemeClr val="tx2"/>
                </a:solidFill>
              </a:defRPr>
            </a:lvl4pPr>
            <a:lvl5pPr marL="13716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Phase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FDDBDEB2-4DBE-499D-9275-4D41A784D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0464" y="4085944"/>
            <a:ext cx="1872641" cy="61715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087C7173-9791-46A3-A0F1-096CF9E661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90489" y="3338958"/>
            <a:ext cx="1872269" cy="732446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buNone/>
              <a:defRPr sz="2700" b="1">
                <a:solidFill>
                  <a:schemeClr val="tx2"/>
                </a:solidFill>
              </a:defRPr>
            </a:lvl1pPr>
            <a:lvl2pPr marL="342900" indent="0">
              <a:buNone/>
              <a:defRPr>
                <a:solidFill>
                  <a:schemeClr val="tx2"/>
                </a:solidFill>
              </a:defRPr>
            </a:lvl2pPr>
            <a:lvl3pPr marL="685800" indent="0">
              <a:buNone/>
              <a:defRPr>
                <a:solidFill>
                  <a:schemeClr val="tx2"/>
                </a:solidFill>
              </a:defRPr>
            </a:lvl3pPr>
            <a:lvl4pPr marL="1028700" indent="0">
              <a:buNone/>
              <a:defRPr>
                <a:solidFill>
                  <a:schemeClr val="tx2"/>
                </a:solidFill>
              </a:defRPr>
            </a:lvl4pPr>
            <a:lvl5pPr marL="13716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Phase 3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4E0A261-BEFE-4D9A-8562-7014D98552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90304" y="4086643"/>
            <a:ext cx="1872641" cy="61715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9AE2A14-0CE5-4445-9E21-F6D3B0AECD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091" y="1584961"/>
            <a:ext cx="7785497" cy="457200"/>
          </a:xfr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Outline Slide - click to insert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F33F1D3-9521-417A-9803-9B9026E7C0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091" y="2093025"/>
            <a:ext cx="7785497" cy="49325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insert subtitle </a:t>
            </a:r>
            <a:br>
              <a:rPr lang="en-US" dirty="0"/>
            </a:br>
            <a:r>
              <a:rPr lang="en-US" dirty="0"/>
              <a:t>Highlight the points of what you will talk about</a:t>
            </a:r>
          </a:p>
        </p:txBody>
      </p:sp>
    </p:spTree>
    <p:extLst>
      <p:ext uri="{BB962C8B-B14F-4D97-AF65-F5344CB8AC3E}">
        <p14:creationId xmlns:p14="http://schemas.microsoft.com/office/powerpoint/2010/main" val="75604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80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698" r:id="rId3"/>
    <p:sldLayoutId id="2147483690" r:id="rId4"/>
    <p:sldLayoutId id="2147483725" r:id="rId5"/>
    <p:sldLayoutId id="2147483726" r:id="rId6"/>
    <p:sldLayoutId id="214748372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9" userDrawn="1">
          <p15:clr>
            <a:srgbClr val="F26B43"/>
          </p15:clr>
        </p15:guide>
        <p15:guide id="2" orient="horz" pos="76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3134" userDrawn="1">
          <p15:clr>
            <a:srgbClr val="F26B43"/>
          </p15:clr>
        </p15:guide>
        <p15:guide id="5" orient="horz" pos="2998" userDrawn="1">
          <p15:clr>
            <a:srgbClr val="F26B43"/>
          </p15:clr>
        </p15:guide>
        <p15:guide id="6" orient="horz" pos="5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299702"/>
            <a:ext cx="8175457" cy="333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728321" y="467099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 b="0" i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defTabSz="685800"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33657" y="4670994"/>
            <a:ext cx="7704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 b="1" i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defTabSz="685800">
              <a:defRPr/>
            </a:pPr>
            <a:fld id="{2026EB2A-1F26-4143-92A6-3B752CD465DB}" type="slidenum">
              <a:rPr lang="it-IT" smtClean="0"/>
              <a:pPr defTabSz="685800">
                <a:defRPr/>
              </a:pPr>
              <a:t>‹Nº›</a:t>
            </a:fld>
            <a:endParaRPr lang="it-IT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28650" y="273844"/>
            <a:ext cx="817545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99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1" i="0" kern="1200">
          <a:solidFill>
            <a:srgbClr val="0070BA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5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7333">
          <p15:clr>
            <a:srgbClr val="F26B43"/>
          </p15:clr>
        </p15:guide>
        <p15:guide id="3" pos="688">
          <p15:clr>
            <a:srgbClr val="F26B43"/>
          </p15:clr>
        </p15:guide>
        <p15:guide id="4" orient="horz" pos="334">
          <p15:clr>
            <a:srgbClr val="F26B43"/>
          </p15:clr>
        </p15:guide>
        <p15:guide id="5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mailto:csaa@agroqualitas.c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na@agroqualitas.c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hills with trees&#10;&#10;Description automatically generated with medium confidence">
            <a:extLst>
              <a:ext uri="{FF2B5EF4-FFF2-40B4-BE49-F238E27FC236}">
                <a16:creationId xmlns:a16="http://schemas.microsoft.com/office/drawing/2014/main" id="{9217F25C-D3D8-19A1-D5B5-745A98205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7" r="3286" b="1"/>
          <a:stretch/>
        </p:blipFill>
        <p:spPr>
          <a:xfrm>
            <a:off x="1169265" y="7575"/>
            <a:ext cx="9294106" cy="5227936"/>
          </a:xfrm>
          <a:prstGeom prst="rect">
            <a:avLst/>
          </a:prstGeom>
        </p:spPr>
      </p:pic>
      <p:sp>
        <p:nvSpPr>
          <p:cNvPr id="2" name="Slide Number Placeholder 24">
            <a:extLst>
              <a:ext uri="{FF2B5EF4-FFF2-40B4-BE49-F238E27FC236}">
                <a16:creationId xmlns:a16="http://schemas.microsoft.com/office/drawing/2014/main" id="{A10E2BAD-963D-14C9-8BB6-2F21FAD63D92}"/>
              </a:ext>
            </a:extLst>
          </p:cNvPr>
          <p:cNvSpPr txBox="1">
            <a:spLocks/>
          </p:cNvSpPr>
          <p:nvPr/>
        </p:nvSpPr>
        <p:spPr>
          <a:xfrm>
            <a:off x="447872" y="4816980"/>
            <a:ext cx="40245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675">
                <a:latin typeface="Montserrat Medium" pitchFamily="2" charset="77"/>
                <a:cs typeface="Arial" panose="020B0604020202020204" pitchFamily="34" charset="0"/>
              </a:rPr>
              <a:pPr algn="l"/>
              <a:t>1</a:t>
            </a:fld>
            <a:endParaRPr lang="en-US" sz="675">
              <a:latin typeface="Montserrat Medium" pitchFamily="2" charset="77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717F40-B86F-3A1B-E16A-A501337893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84" r="6749"/>
          <a:stretch/>
        </p:blipFill>
        <p:spPr>
          <a:xfrm>
            <a:off x="-1" y="0"/>
            <a:ext cx="7287082" cy="51435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CB99903-01EB-843A-51F4-75F0392F9C24}"/>
              </a:ext>
            </a:extLst>
          </p:cNvPr>
          <p:cNvSpPr txBox="1"/>
          <p:nvPr/>
        </p:nvSpPr>
        <p:spPr>
          <a:xfrm>
            <a:off x="126636" y="95845"/>
            <a:ext cx="6906342" cy="422423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2400" b="1" i="1" spc="225" dirty="0" err="1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Programa</a:t>
            </a:r>
            <a:r>
              <a:rPr lang="en-US" sz="2400" b="1" i="1" spc="225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 </a:t>
            </a:r>
            <a:r>
              <a:rPr lang="en-US" sz="2400" b="1" i="1" spc="225" dirty="0" err="1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CentroAmericano</a:t>
            </a:r>
            <a:endParaRPr lang="en-US" sz="2400" b="1" i="1" spc="225" dirty="0">
              <a:solidFill>
                <a:srgbClr val="BBDA82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r>
              <a:rPr lang="en-US" sz="2400" b="1" i="1" spc="225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de </a:t>
            </a:r>
            <a:r>
              <a:rPr lang="en-US" sz="2400" b="1" i="1" spc="225" dirty="0" err="1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Agropaisajes</a:t>
            </a:r>
            <a:r>
              <a:rPr lang="en-US" sz="2400" b="1" i="1" spc="225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 </a:t>
            </a:r>
            <a:r>
              <a:rPr lang="en-US" sz="2400" b="1" i="1" spc="225" dirty="0" err="1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Sostenibles</a:t>
            </a:r>
            <a:endParaRPr lang="en-US" sz="2400" b="1" i="1" spc="225" dirty="0">
              <a:solidFill>
                <a:srgbClr val="BBDA82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r>
              <a:rPr lang="en-US" sz="2400" b="1" i="1" spc="225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(PCAAS)</a:t>
            </a:r>
          </a:p>
          <a:p>
            <a:endParaRPr lang="en-US" sz="2400" b="1" i="1" spc="225" dirty="0">
              <a:solidFill>
                <a:srgbClr val="BBDA82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endParaRPr lang="en-US" sz="2400" b="1" i="1" spc="225" dirty="0">
              <a:solidFill>
                <a:srgbClr val="BBDA82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endParaRPr lang="en-US" sz="2400" b="1" i="1" spc="225" dirty="0">
              <a:solidFill>
                <a:srgbClr val="BBDA82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endParaRPr lang="en-US" sz="2400" b="1" i="1" spc="225" dirty="0">
              <a:solidFill>
                <a:srgbClr val="BBDA82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endParaRPr lang="en-US" sz="2400" b="1" i="1" spc="225" dirty="0">
              <a:solidFill>
                <a:srgbClr val="BBDA82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endParaRPr lang="en-US" sz="2400" b="1" i="1" spc="225" dirty="0">
              <a:solidFill>
                <a:srgbClr val="BBDA82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r>
              <a:rPr lang="en-US" b="1" i="1" spc="225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COMPRAS PÚBLICAS DE ALIMENTOS:</a:t>
            </a:r>
          </a:p>
          <a:p>
            <a:r>
              <a:rPr lang="en-US" b="1" i="1" spc="225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¿Un motor para </a:t>
            </a:r>
            <a:r>
              <a:rPr lang="en-US" b="1" i="1" spc="225" dirty="0" err="1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sistemas</a:t>
            </a:r>
            <a:r>
              <a:rPr lang="en-US" b="1" i="1" spc="225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 </a:t>
            </a:r>
            <a:r>
              <a:rPr lang="en-US" b="1" i="1" spc="225" dirty="0" err="1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agroalimentarios</a:t>
            </a:r>
            <a:r>
              <a:rPr lang="en-US" b="1" i="1" spc="225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 </a:t>
            </a:r>
          </a:p>
          <a:p>
            <a:r>
              <a:rPr lang="en-US" b="1" i="1" spc="225" dirty="0" err="1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más</a:t>
            </a:r>
            <a:r>
              <a:rPr lang="en-US" b="1" i="1" spc="225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 </a:t>
            </a:r>
            <a:r>
              <a:rPr lang="en-US" b="1" i="1" spc="225" dirty="0" err="1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inclusivos</a:t>
            </a:r>
            <a:r>
              <a:rPr lang="en-US" b="1" i="1" spc="225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 y </a:t>
            </a:r>
            <a:r>
              <a:rPr lang="en-US" b="1" i="1" spc="225" dirty="0" err="1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verdes</a:t>
            </a:r>
            <a:r>
              <a:rPr lang="en-US" b="1" i="1" spc="225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?</a:t>
            </a:r>
            <a:endParaRPr lang="en-US" sz="2400" b="1" i="1" spc="225" dirty="0">
              <a:solidFill>
                <a:srgbClr val="BBDA82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276461-8C6D-8974-D9B8-EF9CF2013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716" y="4571158"/>
            <a:ext cx="1236093" cy="564767"/>
          </a:xfrm>
          <a:prstGeom prst="rect">
            <a:avLst/>
          </a:prstGeom>
        </p:spPr>
      </p:pic>
      <p:sp>
        <p:nvSpPr>
          <p:cNvPr id="3" name="CuadroTexto 9">
            <a:extLst>
              <a:ext uri="{FF2B5EF4-FFF2-40B4-BE49-F238E27FC236}">
                <a16:creationId xmlns:a16="http://schemas.microsoft.com/office/drawing/2014/main" id="{8BED4455-4D35-67D4-8024-E8A5F50F2447}"/>
              </a:ext>
            </a:extLst>
          </p:cNvPr>
          <p:cNvSpPr txBox="1"/>
          <p:nvPr/>
        </p:nvSpPr>
        <p:spPr>
          <a:xfrm>
            <a:off x="232530" y="3806592"/>
            <a:ext cx="6011922" cy="1146468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endParaRPr lang="es-ES" sz="1400" b="1" spc="225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endParaRPr lang="es-ES" sz="1400" b="1" spc="225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endParaRPr lang="es-ES" sz="1400" b="1" spc="225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endParaRPr lang="es-ES" sz="1400" spc="225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r>
              <a:rPr lang="es-ES" sz="1400" spc="225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Abril 2025</a:t>
            </a:r>
          </a:p>
        </p:txBody>
      </p:sp>
    </p:spTree>
    <p:extLst>
      <p:ext uri="{BB962C8B-B14F-4D97-AF65-F5344CB8AC3E}">
        <p14:creationId xmlns:p14="http://schemas.microsoft.com/office/powerpoint/2010/main" val="295643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FBD9546-AD6B-4E38-B673-ADDD44D51AD4}"/>
              </a:ext>
            </a:extLst>
          </p:cNvPr>
          <p:cNvSpPr/>
          <p:nvPr/>
        </p:nvSpPr>
        <p:spPr>
          <a:xfrm>
            <a:off x="1479177" y="884431"/>
            <a:ext cx="6259606" cy="66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9FA727E-CE67-4B90-98B7-6A0063F2557C}"/>
              </a:ext>
            </a:extLst>
          </p:cNvPr>
          <p:cNvSpPr/>
          <p:nvPr/>
        </p:nvSpPr>
        <p:spPr>
          <a:xfrm>
            <a:off x="4667260" y="1376258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ACCIÓN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Analizar, diseñar e implementar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soluciones diferenciadas y adaptadas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a cada situación de interfase entre demanda pública de alimentos y oferta de la pequeña agricultura.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C09336F2-D35B-4FF0-9700-63888F0FF7A9}"/>
              </a:ext>
            </a:extLst>
          </p:cNvPr>
          <p:cNvSpPr/>
          <p:nvPr/>
        </p:nvSpPr>
        <p:spPr>
          <a:xfrm>
            <a:off x="3361256" y="860805"/>
            <a:ext cx="2622686" cy="598202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83A0566-113E-407C-B69E-C797C11B4B02}"/>
              </a:ext>
            </a:extLst>
          </p:cNvPr>
          <p:cNvSpPr/>
          <p:nvPr/>
        </p:nvSpPr>
        <p:spPr>
          <a:xfrm>
            <a:off x="163981" y="1376258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LECCIÓN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Los programas de alimentación escolar en América Central tienen una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gran diversidad de modelos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de operación</a:t>
            </a: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0E5BFCD9-E3AD-52D3-F9CE-7635F85CBF11}"/>
              </a:ext>
            </a:extLst>
          </p:cNvPr>
          <p:cNvSpPr txBox="1"/>
          <p:nvPr/>
        </p:nvSpPr>
        <p:spPr>
          <a:xfrm>
            <a:off x="270278" y="181735"/>
            <a:ext cx="8907589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3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Lecciones aprendidas y recomendaciones de acciones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C5B995-B76E-85E1-DC06-54F4D40F7552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A423927-1AA6-42E9-B4F7-F869B099361E}"/>
              </a:ext>
            </a:extLst>
          </p:cNvPr>
          <p:cNvSpPr/>
          <p:nvPr/>
        </p:nvSpPr>
        <p:spPr>
          <a:xfrm>
            <a:off x="7920000" y="1080000"/>
            <a:ext cx="928254" cy="69209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500" b="1" dirty="0">
                <a:solidFill>
                  <a:schemeClr val="bg1"/>
                </a:solidFill>
              </a:rPr>
              <a:t>2</a:t>
            </a:r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0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002868B-A67B-43F4-9344-61AAFC8FC8B3}"/>
              </a:ext>
            </a:extLst>
          </p:cNvPr>
          <p:cNvSpPr/>
          <p:nvPr/>
        </p:nvSpPr>
        <p:spPr>
          <a:xfrm>
            <a:off x="1479177" y="884431"/>
            <a:ext cx="6259606" cy="66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515BF7E-22C1-4182-8438-844717B63740}"/>
              </a:ext>
            </a:extLst>
          </p:cNvPr>
          <p:cNvSpPr/>
          <p:nvPr/>
        </p:nvSpPr>
        <p:spPr>
          <a:xfrm>
            <a:off x="4629949" y="1370640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ACCIÓN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Apoyar la estructuración y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agregación de la demanda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descentralizada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(“club de compras”)</a:t>
            </a: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833C07C-A46C-4A0E-B816-30EA3F23B89E}"/>
              </a:ext>
            </a:extLst>
          </p:cNvPr>
          <p:cNvSpPr/>
          <p:nvPr/>
        </p:nvSpPr>
        <p:spPr>
          <a:xfrm>
            <a:off x="178178" y="1370640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LECCI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ÓN</a:t>
            </a: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La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descentralización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de las compras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no es sinónimo de inclusión</a:t>
            </a:r>
          </a:p>
        </p:txBody>
      </p:sp>
      <p:sp>
        <p:nvSpPr>
          <p:cNvPr id="9" name="CuadroTexto 2">
            <a:extLst>
              <a:ext uri="{FF2B5EF4-FFF2-40B4-BE49-F238E27FC236}">
                <a16:creationId xmlns:a16="http://schemas.microsoft.com/office/drawing/2014/main" id="{72414495-5203-68E8-8AAD-25A9C36CBC05}"/>
              </a:ext>
            </a:extLst>
          </p:cNvPr>
          <p:cNvSpPr txBox="1"/>
          <p:nvPr/>
        </p:nvSpPr>
        <p:spPr>
          <a:xfrm>
            <a:off x="270278" y="181735"/>
            <a:ext cx="8907589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3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Lecciones aprendidas y recomendaciones de acciones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297ED7-DD97-249A-0970-3E118FE7C5CB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10FF88C-9597-4AE0-A9F3-74160EB22069}"/>
              </a:ext>
            </a:extLst>
          </p:cNvPr>
          <p:cNvSpPr/>
          <p:nvPr/>
        </p:nvSpPr>
        <p:spPr>
          <a:xfrm>
            <a:off x="7920000" y="1080000"/>
            <a:ext cx="928254" cy="69209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500" b="1" dirty="0">
                <a:solidFill>
                  <a:schemeClr val="bg1"/>
                </a:solidFill>
              </a:rPr>
              <a:t>3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1" name="Flecha: curvada hacia abajo 4">
            <a:extLst>
              <a:ext uri="{FF2B5EF4-FFF2-40B4-BE49-F238E27FC236}">
                <a16:creationId xmlns:a16="http://schemas.microsoft.com/office/drawing/2014/main" id="{05C298F4-BB22-72EF-B6A3-44F8D2C33671}"/>
              </a:ext>
            </a:extLst>
          </p:cNvPr>
          <p:cNvSpPr/>
          <p:nvPr/>
        </p:nvSpPr>
        <p:spPr>
          <a:xfrm>
            <a:off x="3361256" y="860805"/>
            <a:ext cx="2400809" cy="786548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37115D5-E97F-4172-A24B-2FD1F43F6B92}"/>
              </a:ext>
            </a:extLst>
          </p:cNvPr>
          <p:cNvSpPr/>
          <p:nvPr/>
        </p:nvSpPr>
        <p:spPr>
          <a:xfrm>
            <a:off x="1479177" y="884431"/>
            <a:ext cx="6259606" cy="66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A9B96C4-FBBB-4ECC-8B7A-CD58528B3247}"/>
              </a:ext>
            </a:extLst>
          </p:cNvPr>
          <p:cNvSpPr/>
          <p:nvPr/>
        </p:nvSpPr>
        <p:spPr>
          <a:xfrm>
            <a:off x="4635011" y="1390287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ACCIÓN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Apoyar la implementación de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modelos innovadores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alianzas justas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entre las asociaciones de pequeños productores y otros actores de la cadena.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DDB24A49-C4E8-4FAD-BBB6-5A9645B5ED7D}"/>
              </a:ext>
            </a:extLst>
          </p:cNvPr>
          <p:cNvSpPr/>
          <p:nvPr/>
        </p:nvSpPr>
        <p:spPr>
          <a:xfrm>
            <a:off x="3361256" y="860805"/>
            <a:ext cx="2400809" cy="786548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51781CC-C448-4B3F-80BF-C0C3D80664EB}"/>
              </a:ext>
            </a:extLst>
          </p:cNvPr>
          <p:cNvSpPr/>
          <p:nvPr/>
        </p:nvSpPr>
        <p:spPr>
          <a:xfrm>
            <a:off x="185692" y="1390287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LECCIÓN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Las compras públicas de alimentos tienen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exigencias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que obligan a la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asociatividad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de la pequeña agricultura, pero estos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procesos son graduales y de largo aliento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5BAA922A-F9D4-8306-18D4-547AA71B2DFC}"/>
              </a:ext>
            </a:extLst>
          </p:cNvPr>
          <p:cNvSpPr txBox="1"/>
          <p:nvPr/>
        </p:nvSpPr>
        <p:spPr>
          <a:xfrm>
            <a:off x="270278" y="181735"/>
            <a:ext cx="8907589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3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Lecciones aprendidas y recomendaciones de acciones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1C9A79-6F72-D208-3469-015B71EF0C22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3FD682D-A879-4A63-AD73-4DF2767C281B}"/>
              </a:ext>
            </a:extLst>
          </p:cNvPr>
          <p:cNvSpPr/>
          <p:nvPr/>
        </p:nvSpPr>
        <p:spPr>
          <a:xfrm>
            <a:off x="7920000" y="1080000"/>
            <a:ext cx="928254" cy="69209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500" b="1" dirty="0">
                <a:solidFill>
                  <a:schemeClr val="bg1"/>
                </a:solidFill>
              </a:rPr>
              <a:t>4</a:t>
            </a:r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E8E51A2-F45E-4CB3-8991-0D5F3678ECFB}"/>
              </a:ext>
            </a:extLst>
          </p:cNvPr>
          <p:cNvSpPr/>
          <p:nvPr/>
        </p:nvSpPr>
        <p:spPr>
          <a:xfrm>
            <a:off x="1479177" y="884431"/>
            <a:ext cx="6259606" cy="66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AFA1DE3-0557-4110-B504-B6C63824290A}"/>
              </a:ext>
            </a:extLst>
          </p:cNvPr>
          <p:cNvSpPr/>
          <p:nvPr/>
        </p:nvSpPr>
        <p:spPr>
          <a:xfrm>
            <a:off x="4665380" y="1391857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ACCIÓN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Promover y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pilotear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el concepto de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compras verdes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en los sistemas públicos de compras de alimentos en los países del SICA.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A5CA0DA6-3B81-437A-819D-B87101BD1BBF}"/>
              </a:ext>
            </a:extLst>
          </p:cNvPr>
          <p:cNvSpPr/>
          <p:nvPr/>
        </p:nvSpPr>
        <p:spPr>
          <a:xfrm>
            <a:off x="3257347" y="751585"/>
            <a:ext cx="2971799" cy="786548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3EC18E1-2FFB-4B09-B9AC-7FD1162869E6}"/>
              </a:ext>
            </a:extLst>
          </p:cNvPr>
          <p:cNvSpPr/>
          <p:nvPr/>
        </p:nvSpPr>
        <p:spPr>
          <a:xfrm>
            <a:off x="168051" y="1380568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LECCIÓN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Las compras públicas de alimentos en la región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no incorporan aún la sostenibilidad ambiental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como un tema a promover y las compras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inclusivas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no son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necesariamente sinónimos de compras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verdes</a:t>
            </a:r>
          </a:p>
        </p:txBody>
      </p:sp>
      <p:sp>
        <p:nvSpPr>
          <p:cNvPr id="12" name="CuadroTexto 2">
            <a:extLst>
              <a:ext uri="{FF2B5EF4-FFF2-40B4-BE49-F238E27FC236}">
                <a16:creationId xmlns:a16="http://schemas.microsoft.com/office/drawing/2014/main" id="{1D747461-C0E7-9DE0-B4FF-ACD51466C453}"/>
              </a:ext>
            </a:extLst>
          </p:cNvPr>
          <p:cNvSpPr txBox="1"/>
          <p:nvPr/>
        </p:nvSpPr>
        <p:spPr>
          <a:xfrm>
            <a:off x="270278" y="181735"/>
            <a:ext cx="8907589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3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Lecciones aprendidas y recomendaciones de acciones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686EF1-1D9F-E0EF-A784-C8E0B92CC423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E2C74EB-D1DD-4D70-9A5B-8E32A9F7DC23}"/>
              </a:ext>
            </a:extLst>
          </p:cNvPr>
          <p:cNvSpPr/>
          <p:nvPr/>
        </p:nvSpPr>
        <p:spPr>
          <a:xfrm>
            <a:off x="7920000" y="1080000"/>
            <a:ext cx="928254" cy="69209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500" b="1" dirty="0">
                <a:solidFill>
                  <a:schemeClr val="bg1"/>
                </a:solidFill>
              </a:rPr>
              <a:t>5</a:t>
            </a:r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AD7C5C8-08CC-406B-B3FC-35799B925A56}"/>
              </a:ext>
            </a:extLst>
          </p:cNvPr>
          <p:cNvSpPr/>
          <p:nvPr/>
        </p:nvSpPr>
        <p:spPr>
          <a:xfrm>
            <a:off x="1167434" y="811078"/>
            <a:ext cx="6259606" cy="66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A4A3BBD-3786-4CF1-BB60-2D587CF45B10}"/>
              </a:ext>
            </a:extLst>
          </p:cNvPr>
          <p:cNvSpPr/>
          <p:nvPr/>
        </p:nvSpPr>
        <p:spPr>
          <a:xfrm>
            <a:off x="4674892" y="1387203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ACCIÓN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Implementar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soluciones innovadoras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para manejar adecuadamente esta situación, buscando un justo equilibrio entre ambos objetivos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C21BE549-C0DC-4A76-B5F6-90BE0D22F440}"/>
              </a:ext>
            </a:extLst>
          </p:cNvPr>
          <p:cNvSpPr/>
          <p:nvPr/>
        </p:nvSpPr>
        <p:spPr>
          <a:xfrm>
            <a:off x="3361256" y="751585"/>
            <a:ext cx="2971799" cy="692092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FE629A1-702C-492E-8082-807976910D5A}"/>
              </a:ext>
            </a:extLst>
          </p:cNvPr>
          <p:cNvSpPr/>
          <p:nvPr/>
        </p:nvSpPr>
        <p:spPr>
          <a:xfrm>
            <a:off x="170779" y="1375914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LECCIÓN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Alimentos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inclusivos y verdes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tienen un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mayor costo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unitario …. </a:t>
            </a:r>
            <a:r>
              <a:rPr lang="es-CL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trade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off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entre mayor costo de las dietas inclusivas y verdes y el objetivo social de entrega de alimentos a poblaciones vulnerables.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CuadroTexto 2">
            <a:extLst>
              <a:ext uri="{FF2B5EF4-FFF2-40B4-BE49-F238E27FC236}">
                <a16:creationId xmlns:a16="http://schemas.microsoft.com/office/drawing/2014/main" id="{6EDE57C4-6192-88D4-1C68-8CCA074E7806}"/>
              </a:ext>
            </a:extLst>
          </p:cNvPr>
          <p:cNvSpPr txBox="1"/>
          <p:nvPr/>
        </p:nvSpPr>
        <p:spPr>
          <a:xfrm>
            <a:off x="270278" y="181735"/>
            <a:ext cx="8907589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3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Lecciones aprendidas y recomendaciones de acciones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3575D5-5BC3-DA04-C0E2-7D8E9714B58A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A7C117D-1A65-4398-9453-A05F8C7676D7}"/>
              </a:ext>
            </a:extLst>
          </p:cNvPr>
          <p:cNvSpPr/>
          <p:nvPr/>
        </p:nvSpPr>
        <p:spPr>
          <a:xfrm>
            <a:off x="7936990" y="1080000"/>
            <a:ext cx="928254" cy="69209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500" b="1" dirty="0">
                <a:solidFill>
                  <a:schemeClr val="bg1"/>
                </a:solidFill>
              </a:rPr>
              <a:t>6</a:t>
            </a:r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A1D5E50-BB0A-40CD-836C-0CF63DBBA36C}"/>
              </a:ext>
            </a:extLst>
          </p:cNvPr>
          <p:cNvSpPr/>
          <p:nvPr/>
        </p:nvSpPr>
        <p:spPr>
          <a:xfrm>
            <a:off x="1479177" y="884431"/>
            <a:ext cx="6259606" cy="66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6FA20DA-5A4B-4C12-9727-85A427867814}"/>
              </a:ext>
            </a:extLst>
          </p:cNvPr>
          <p:cNvSpPr/>
          <p:nvPr/>
        </p:nvSpPr>
        <p:spPr>
          <a:xfrm>
            <a:off x="4603958" y="1381065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Realizar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mapeo y análisis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instituciones y programas públicos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relacionados con adquisición de alimentos (promover  carácter inclusivo y sostenibilidad ambiental.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7715BDC-6711-42D7-9DDD-17233C501A59}"/>
              </a:ext>
            </a:extLst>
          </p:cNvPr>
          <p:cNvSpPr/>
          <p:nvPr/>
        </p:nvSpPr>
        <p:spPr>
          <a:xfrm>
            <a:off x="3325615" y="743410"/>
            <a:ext cx="2308703" cy="667562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2EC80A3-4B1D-4A8D-BE3D-05F680686FE8}"/>
              </a:ext>
            </a:extLst>
          </p:cNvPr>
          <p:cNvSpPr/>
          <p:nvPr/>
        </p:nvSpPr>
        <p:spPr>
          <a:xfrm>
            <a:off x="189859" y="1381065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LECCIÓN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Los programas de alimentación escolar son los más relevantes, pero hay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otros programas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de compras públicas de alimentos, siendo éstos objetos de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pocos estudios y análisis.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CuadroTexto 2">
            <a:extLst>
              <a:ext uri="{FF2B5EF4-FFF2-40B4-BE49-F238E27FC236}">
                <a16:creationId xmlns:a16="http://schemas.microsoft.com/office/drawing/2014/main" id="{5BD32496-0893-5742-C9DD-D0391AD2225B}"/>
              </a:ext>
            </a:extLst>
          </p:cNvPr>
          <p:cNvSpPr txBox="1"/>
          <p:nvPr/>
        </p:nvSpPr>
        <p:spPr>
          <a:xfrm>
            <a:off x="270278" y="181735"/>
            <a:ext cx="8907589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3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Lecciones aprendidas y recomendaciones de acciones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812CB5-54F1-AE49-4F3F-F57983645533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742EB30-88AA-43D3-9CFB-0C74CFD51639}"/>
              </a:ext>
            </a:extLst>
          </p:cNvPr>
          <p:cNvSpPr/>
          <p:nvPr/>
        </p:nvSpPr>
        <p:spPr>
          <a:xfrm>
            <a:off x="7920000" y="1080000"/>
            <a:ext cx="928254" cy="69209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500" b="1" dirty="0">
                <a:solidFill>
                  <a:schemeClr val="bg1"/>
                </a:solidFill>
              </a:rPr>
              <a:t>7</a:t>
            </a:r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88013D7-DE12-440B-8B1C-5ACCFBADA82E}"/>
              </a:ext>
            </a:extLst>
          </p:cNvPr>
          <p:cNvSpPr/>
          <p:nvPr/>
        </p:nvSpPr>
        <p:spPr>
          <a:xfrm>
            <a:off x="1479177" y="884431"/>
            <a:ext cx="6259606" cy="66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47A2BDE-7DBC-461A-B984-E1AE2111B899}"/>
              </a:ext>
            </a:extLst>
          </p:cNvPr>
          <p:cNvSpPr/>
          <p:nvPr/>
        </p:nvSpPr>
        <p:spPr>
          <a:xfrm>
            <a:off x="4654521" y="1371674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ACCIÓN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Adaptar los marcos jurídicos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que regulan las compras públicas de alimentos, incorporando regulaciones especiales que faciliten las compras inclusivas y verdes de alimentos.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FAEE5739-D1B9-4DEC-A3A0-2B7057D12259}"/>
              </a:ext>
            </a:extLst>
          </p:cNvPr>
          <p:cNvSpPr/>
          <p:nvPr/>
        </p:nvSpPr>
        <p:spPr>
          <a:xfrm>
            <a:off x="3243960" y="860805"/>
            <a:ext cx="2437423" cy="598201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3BB1D24-7B25-4707-B8B9-9C8B6DA6E58C}"/>
              </a:ext>
            </a:extLst>
          </p:cNvPr>
          <p:cNvSpPr/>
          <p:nvPr/>
        </p:nvSpPr>
        <p:spPr>
          <a:xfrm>
            <a:off x="173098" y="1371674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LECCIÓN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Existe una clara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voluntad legal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y política de promoción de las compras públicas inclusivas de alimentos, pero aún no se materializa plenamente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(5 países con marco inclusivo)</a:t>
            </a:r>
          </a:p>
        </p:txBody>
      </p:sp>
      <p:sp>
        <p:nvSpPr>
          <p:cNvPr id="12" name="CuadroTexto 2">
            <a:extLst>
              <a:ext uri="{FF2B5EF4-FFF2-40B4-BE49-F238E27FC236}">
                <a16:creationId xmlns:a16="http://schemas.microsoft.com/office/drawing/2014/main" id="{6695C8B6-1A1A-DE7C-C270-D2FAEEE0E542}"/>
              </a:ext>
            </a:extLst>
          </p:cNvPr>
          <p:cNvSpPr txBox="1"/>
          <p:nvPr/>
        </p:nvSpPr>
        <p:spPr>
          <a:xfrm>
            <a:off x="270278" y="181735"/>
            <a:ext cx="8907589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3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Lecciones aprendidas y recomendaciones de acciones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B85B6D-4EEF-5AA3-F4CF-700FCA680FBF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1116DA-21AE-4BF0-BB8C-8A7AA716DC19}"/>
              </a:ext>
            </a:extLst>
          </p:cNvPr>
          <p:cNvSpPr/>
          <p:nvPr/>
        </p:nvSpPr>
        <p:spPr>
          <a:xfrm>
            <a:off x="7920000" y="1080000"/>
            <a:ext cx="928254" cy="69209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500" b="1" dirty="0">
                <a:solidFill>
                  <a:schemeClr val="bg1"/>
                </a:solidFill>
              </a:rPr>
              <a:t>8</a:t>
            </a:r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0C66744-D650-4018-A42D-EAFFC0D6F0B1}"/>
              </a:ext>
            </a:extLst>
          </p:cNvPr>
          <p:cNvSpPr/>
          <p:nvPr/>
        </p:nvSpPr>
        <p:spPr>
          <a:xfrm>
            <a:off x="1479177" y="884431"/>
            <a:ext cx="6259606" cy="66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AAE687F-6CB0-49F3-8075-AB01A71056FB}"/>
              </a:ext>
            </a:extLst>
          </p:cNvPr>
          <p:cNvSpPr/>
          <p:nvPr/>
        </p:nvSpPr>
        <p:spPr>
          <a:xfrm>
            <a:off x="4651686" y="1350894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ACCIÓN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Promover los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modelos de intervención integral, </a:t>
            </a:r>
            <a:r>
              <a:rPr lang="es-CL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multiactor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y sostenida en el tiempo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EBA1F5A-5940-48E5-B12C-8D3868683FDA}"/>
              </a:ext>
            </a:extLst>
          </p:cNvPr>
          <p:cNvSpPr/>
          <p:nvPr/>
        </p:nvSpPr>
        <p:spPr>
          <a:xfrm>
            <a:off x="8031569" y="998277"/>
            <a:ext cx="928254" cy="69209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500" b="1" dirty="0">
                <a:solidFill>
                  <a:schemeClr val="bg1"/>
                </a:solidFill>
              </a:rPr>
              <a:t>9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D4C6C3A0-9B3C-464B-8BD0-66E1D92D7A66}"/>
              </a:ext>
            </a:extLst>
          </p:cNvPr>
          <p:cNvSpPr/>
          <p:nvPr/>
        </p:nvSpPr>
        <p:spPr>
          <a:xfrm>
            <a:off x="3257347" y="751585"/>
            <a:ext cx="2706424" cy="667562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4E4E769-49D4-4BE0-BDD4-66671C7C13DA}"/>
              </a:ext>
            </a:extLst>
          </p:cNvPr>
          <p:cNvSpPr/>
          <p:nvPr/>
        </p:nvSpPr>
        <p:spPr>
          <a:xfrm>
            <a:off x="184177" y="1350894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LECCIÓN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Las compras públicas de alimentos involucran a una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multitud de actores públicos y privados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y los modelos de intervención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integral, </a:t>
            </a:r>
            <a:r>
              <a:rPr lang="es-CL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multiactor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y sostenida en el tiempo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muestran mejores resultados.</a:t>
            </a: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7180D1F3-32DD-EB27-9400-C3BBE6D7069E}"/>
              </a:ext>
            </a:extLst>
          </p:cNvPr>
          <p:cNvSpPr txBox="1"/>
          <p:nvPr/>
        </p:nvSpPr>
        <p:spPr>
          <a:xfrm>
            <a:off x="270278" y="181735"/>
            <a:ext cx="8907589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3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Lecciones aprendidas y recomendaciones de acciones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6DC098-BD5D-A04C-34DE-CA0AE4CE8733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92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hills with trees&#10;&#10;Description automatically generated with medium confidence">
            <a:extLst>
              <a:ext uri="{FF2B5EF4-FFF2-40B4-BE49-F238E27FC236}">
                <a16:creationId xmlns:a16="http://schemas.microsoft.com/office/drawing/2014/main" id="{9217F25C-D3D8-19A1-D5B5-745A98205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7" r="3286" b="1"/>
          <a:stretch/>
        </p:blipFill>
        <p:spPr>
          <a:xfrm>
            <a:off x="1169265" y="7575"/>
            <a:ext cx="9294106" cy="5227936"/>
          </a:xfrm>
          <a:prstGeom prst="rect">
            <a:avLst/>
          </a:prstGeom>
        </p:spPr>
      </p:pic>
      <p:sp>
        <p:nvSpPr>
          <p:cNvPr id="2" name="Slide Number Placeholder 24">
            <a:extLst>
              <a:ext uri="{FF2B5EF4-FFF2-40B4-BE49-F238E27FC236}">
                <a16:creationId xmlns:a16="http://schemas.microsoft.com/office/drawing/2014/main" id="{A10E2BAD-963D-14C9-8BB6-2F21FAD63D92}"/>
              </a:ext>
            </a:extLst>
          </p:cNvPr>
          <p:cNvSpPr txBox="1">
            <a:spLocks/>
          </p:cNvSpPr>
          <p:nvPr/>
        </p:nvSpPr>
        <p:spPr>
          <a:xfrm>
            <a:off x="447872" y="4816980"/>
            <a:ext cx="40245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675">
                <a:latin typeface="Montserrat Medium" pitchFamily="2" charset="77"/>
                <a:cs typeface="Arial" panose="020B0604020202020204" pitchFamily="34" charset="0"/>
              </a:rPr>
              <a:pPr algn="l"/>
              <a:t>18</a:t>
            </a:fld>
            <a:endParaRPr lang="en-US" sz="675">
              <a:latin typeface="Montserrat Medium" pitchFamily="2" charset="77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717F40-B86F-3A1B-E16A-A501337893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84" r="6749"/>
          <a:stretch/>
        </p:blipFill>
        <p:spPr>
          <a:xfrm>
            <a:off x="-1" y="-1"/>
            <a:ext cx="4353637" cy="52279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CB99903-01EB-843A-51F4-75F0392F9C24}"/>
              </a:ext>
            </a:extLst>
          </p:cNvPr>
          <p:cNvSpPr txBox="1"/>
          <p:nvPr/>
        </p:nvSpPr>
        <p:spPr>
          <a:xfrm>
            <a:off x="343020" y="2893805"/>
            <a:ext cx="2877873" cy="56169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3200" b="1" spc="225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GRACIAS</a:t>
            </a:r>
            <a:endParaRPr lang="en-US" sz="3200" b="1" spc="225" dirty="0">
              <a:solidFill>
                <a:srgbClr val="FF000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276461-8C6D-8974-D9B8-EF9CF2013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716" y="4571158"/>
            <a:ext cx="1236093" cy="564767"/>
          </a:xfrm>
          <a:prstGeom prst="rect">
            <a:avLst/>
          </a:prstGeom>
        </p:spPr>
      </p:pic>
      <p:sp>
        <p:nvSpPr>
          <p:cNvPr id="3" name="CuadroTexto 9">
            <a:extLst>
              <a:ext uri="{FF2B5EF4-FFF2-40B4-BE49-F238E27FC236}">
                <a16:creationId xmlns:a16="http://schemas.microsoft.com/office/drawing/2014/main" id="{3B30F04E-722E-0DBA-550C-78A10E628D6E}"/>
              </a:ext>
            </a:extLst>
          </p:cNvPr>
          <p:cNvSpPr txBox="1"/>
          <p:nvPr/>
        </p:nvSpPr>
        <p:spPr>
          <a:xfrm>
            <a:off x="343020" y="4255288"/>
            <a:ext cx="4710322" cy="900246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b="1" i="1" spc="225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mina@agroqualitas.cl</a:t>
            </a:r>
            <a:endParaRPr lang="en-US" b="1" i="1" spc="225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r>
              <a:rPr lang="en-US" b="1" i="1" spc="225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csaa@agroqualitas.cl</a:t>
            </a:r>
            <a:endParaRPr lang="en-US" b="1" i="1" spc="225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r>
              <a:rPr lang="en-US" b="1" i="1" spc="225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www.agroqualitas.cl</a:t>
            </a:r>
            <a:endParaRPr lang="en-US" b="1" i="1" spc="225" dirty="0">
              <a:solidFill>
                <a:srgbClr val="FF000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0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F380C16-34DF-4D4A-8BF9-5727AF3CB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87" y="1707076"/>
            <a:ext cx="8494502" cy="228524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2400" dirty="0">
                <a:solidFill>
                  <a:schemeClr val="bg1"/>
                </a:solidFill>
                <a:latin typeface="Arial" panose="020B0604020202020204" pitchFamily="34" charset="0"/>
              </a:rPr>
              <a:t>Responder a la pregunta: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altLang="es-CL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En </a:t>
            </a:r>
            <a:r>
              <a:rPr lang="es-CL" altLang="es-CL" sz="24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qu</a:t>
            </a:r>
            <a:r>
              <a:rPr lang="en-US" altLang="es-CL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é </a:t>
            </a:r>
            <a:r>
              <a:rPr lang="en-US" altLang="es-CL" sz="24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medida</a:t>
            </a:r>
            <a:r>
              <a:rPr lang="en-US" altLang="es-CL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CL" altLang="es-CL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las compras públicas de alimentos son </a:t>
            </a:r>
            <a:r>
              <a:rPr lang="en-US" altLang="es-CL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un</a:t>
            </a:r>
            <a:r>
              <a:rPr lang="es-CL" altLang="es-CL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posible instrumento para la transición agroecológica e inclusiva de los sistemas agroalimentarios en América Central?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ED536F-BC02-D6B1-0200-642999C79C4A}"/>
              </a:ext>
            </a:extLst>
          </p:cNvPr>
          <p:cNvSpPr txBox="1"/>
          <p:nvPr/>
        </p:nvSpPr>
        <p:spPr>
          <a:xfrm>
            <a:off x="236412" y="181735"/>
            <a:ext cx="8214860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4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Objetivo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6B8130-D844-48F1-8A14-5B430AADE97B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9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errar llave 29">
            <a:extLst>
              <a:ext uri="{FF2B5EF4-FFF2-40B4-BE49-F238E27FC236}">
                <a16:creationId xmlns:a16="http://schemas.microsoft.com/office/drawing/2014/main" id="{86086A99-2B1D-4FCF-A4C9-6FC3301F1055}"/>
              </a:ext>
            </a:extLst>
          </p:cNvPr>
          <p:cNvSpPr/>
          <p:nvPr/>
        </p:nvSpPr>
        <p:spPr>
          <a:xfrm rot="5400000">
            <a:off x="4137099" y="-267989"/>
            <a:ext cx="692092" cy="8384530"/>
          </a:xfrm>
          <a:prstGeom prst="rightBrace">
            <a:avLst>
              <a:gd name="adj1" fmla="val 8333"/>
              <a:gd name="adj2" fmla="val 49599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D09AC9E-9BB9-4077-9FEE-3ABC95143D96}"/>
              </a:ext>
            </a:extLst>
          </p:cNvPr>
          <p:cNvSpPr/>
          <p:nvPr/>
        </p:nvSpPr>
        <p:spPr>
          <a:xfrm>
            <a:off x="1257303" y="4447937"/>
            <a:ext cx="6528546" cy="532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ANALISIS Y RECOMENDACIONES</a:t>
            </a:r>
            <a:endParaRPr lang="es-CL" sz="2400" b="1" dirty="0"/>
          </a:p>
        </p:txBody>
      </p:sp>
      <p:sp>
        <p:nvSpPr>
          <p:cNvPr id="32" name="Cruz 31">
            <a:extLst>
              <a:ext uri="{FF2B5EF4-FFF2-40B4-BE49-F238E27FC236}">
                <a16:creationId xmlns:a16="http://schemas.microsoft.com/office/drawing/2014/main" id="{92710ED4-5E72-4956-B3FE-4B985A2A5176}"/>
              </a:ext>
            </a:extLst>
          </p:cNvPr>
          <p:cNvSpPr/>
          <p:nvPr/>
        </p:nvSpPr>
        <p:spPr>
          <a:xfrm>
            <a:off x="4192120" y="2595634"/>
            <a:ext cx="759759" cy="692092"/>
          </a:xfrm>
          <a:prstGeom prst="plus">
            <a:avLst>
              <a:gd name="adj" fmla="val 4248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DB3C8123-F783-FB46-099C-08EB2DABE067}"/>
              </a:ext>
            </a:extLst>
          </p:cNvPr>
          <p:cNvSpPr txBox="1"/>
          <p:nvPr/>
        </p:nvSpPr>
        <p:spPr>
          <a:xfrm>
            <a:off x="236412" y="181735"/>
            <a:ext cx="8214860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4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Metodología: investigación documental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C1E151-C202-0CC2-63B7-56F13FDBE22E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2">
            <a:extLst>
              <a:ext uri="{FF2B5EF4-FFF2-40B4-BE49-F238E27FC236}">
                <a16:creationId xmlns:a16="http://schemas.microsoft.com/office/drawing/2014/main" id="{965162E1-650E-89BB-9F1C-833D7ED0AF96}"/>
              </a:ext>
            </a:extLst>
          </p:cNvPr>
          <p:cNvSpPr txBox="1"/>
          <p:nvPr/>
        </p:nvSpPr>
        <p:spPr>
          <a:xfrm>
            <a:off x="236412" y="1368435"/>
            <a:ext cx="3832958" cy="238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 REVIEW</a:t>
            </a:r>
          </a:p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 documentos + 20 plataformas:</a:t>
            </a:r>
          </a:p>
          <a:p>
            <a:pPr marL="128588" indent="-128588">
              <a:lnSpc>
                <a:spcPct val="107000"/>
              </a:lnSpc>
              <a:buFontTx/>
              <a:buChar char="-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Publicaciones recientes</a:t>
            </a:r>
          </a:p>
          <a:p>
            <a:pPr marL="128588" indent="-128588">
              <a:lnSpc>
                <a:spcPct val="107000"/>
              </a:lnSpc>
              <a:buFontTx/>
              <a:buChar char="-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Métricas</a:t>
            </a:r>
          </a:p>
          <a:p>
            <a:pPr marL="128588" indent="-128588">
              <a:lnSpc>
                <a:spcPct val="107000"/>
              </a:lnSpc>
              <a:buFontTx/>
              <a:buChar char="-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Innovadores en Inclusión o en sostenibilidad</a:t>
            </a:r>
          </a:p>
          <a:p>
            <a:endParaRPr lang="es-E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C106E76C-A6FF-6286-5539-63F641060613}"/>
              </a:ext>
            </a:extLst>
          </p:cNvPr>
          <p:cNvSpPr txBox="1"/>
          <p:nvPr/>
        </p:nvSpPr>
        <p:spPr>
          <a:xfrm>
            <a:off x="5373876" y="1368435"/>
            <a:ext cx="3832958" cy="240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</a:p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informantes:</a:t>
            </a:r>
          </a:p>
          <a:p>
            <a:pPr marL="128588" indent="-128588">
              <a:lnSpc>
                <a:spcPct val="107000"/>
              </a:lnSpc>
              <a:buFontTx/>
              <a:buChar char="-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BID</a:t>
            </a:r>
          </a:p>
          <a:p>
            <a:pPr marL="128588" indent="-128588">
              <a:lnSpc>
                <a:spcPct val="107000"/>
              </a:lnSpc>
              <a:buFontTx/>
              <a:buChar char="-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PMA</a:t>
            </a:r>
          </a:p>
          <a:p>
            <a:pPr marL="128588" indent="-128588">
              <a:lnSpc>
                <a:spcPct val="107000"/>
              </a:lnSpc>
              <a:buFontTx/>
              <a:buChar char="-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IICA</a:t>
            </a:r>
          </a:p>
          <a:p>
            <a:pPr marL="128588" indent="-128588">
              <a:lnSpc>
                <a:spcPct val="107000"/>
              </a:lnSpc>
              <a:buFontTx/>
              <a:buChar char="-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CNP Costa Rica</a:t>
            </a:r>
          </a:p>
          <a:p>
            <a:pPr marL="128588" indent="-128588">
              <a:lnSpc>
                <a:spcPct val="107000"/>
              </a:lnSpc>
              <a:buFontTx/>
              <a:buChar char="-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CAC – CCAD</a:t>
            </a:r>
          </a:p>
          <a:p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180A86-A4D2-4031-9E29-B81C9DD0A782}"/>
              </a:ext>
            </a:extLst>
          </p:cNvPr>
          <p:cNvSpPr txBox="1"/>
          <p:nvPr/>
        </p:nvSpPr>
        <p:spPr>
          <a:xfrm>
            <a:off x="172330" y="1181084"/>
            <a:ext cx="3160059" cy="4691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000" indent="-557213">
              <a:spcAft>
                <a:spcPts val="4125"/>
              </a:spcAft>
              <a:buFont typeface="+mj-lt"/>
              <a:buAutoNum type="arabicPeriod"/>
            </a:pPr>
            <a:r>
              <a:rPr lang="es-CL" altLang="es-CL" sz="2400" b="1" dirty="0">
                <a:solidFill>
                  <a:schemeClr val="bg1"/>
                </a:solidFill>
                <a:latin typeface="Arial" panose="020B0604020202020204" pitchFamily="34" charset="0"/>
              </a:rPr>
              <a:t>Diagnóstico</a:t>
            </a:r>
            <a:r>
              <a:rPr lang="es-CL" altLang="es-CL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marL="557213" indent="-557213">
              <a:spcAft>
                <a:spcPts val="4125"/>
              </a:spcAft>
              <a:buFont typeface="+mj-lt"/>
              <a:buAutoNum type="arabicPeriod"/>
            </a:pPr>
            <a:r>
              <a:rPr lang="es-CL" altLang="es-CL" sz="2400" b="1" dirty="0">
                <a:solidFill>
                  <a:schemeClr val="bg1"/>
                </a:solidFill>
                <a:latin typeface="Arial" panose="020B0604020202020204" pitchFamily="34" charset="0"/>
              </a:rPr>
              <a:t>Efectividad </a:t>
            </a:r>
          </a:p>
          <a:p>
            <a:pPr marL="557213" indent="-557213">
              <a:spcAft>
                <a:spcPts val="3000"/>
              </a:spcAft>
              <a:buFont typeface="+mj-lt"/>
              <a:buAutoNum type="arabicPeriod"/>
            </a:pPr>
            <a:r>
              <a:rPr lang="es-CL" altLang="es-CL" sz="2400" b="1" dirty="0">
                <a:solidFill>
                  <a:schemeClr val="bg1"/>
                </a:solidFill>
                <a:latin typeface="Arial" panose="020B0604020202020204" pitchFamily="34" charset="0"/>
              </a:rPr>
              <a:t>Lecciones Aprendidas</a:t>
            </a:r>
          </a:p>
          <a:p>
            <a:pPr marL="557213" indent="-557213">
              <a:spcAft>
                <a:spcPts val="4500"/>
              </a:spcAft>
              <a:buFont typeface="+mj-lt"/>
              <a:buAutoNum type="arabicPeriod"/>
            </a:pPr>
            <a:r>
              <a:rPr lang="es-CL" altLang="es-CL" sz="2400" b="1" dirty="0">
                <a:solidFill>
                  <a:schemeClr val="bg1"/>
                </a:solidFill>
                <a:latin typeface="Arial" panose="020B0604020202020204" pitchFamily="34" charset="0"/>
              </a:rPr>
              <a:t>Líneas de acción</a:t>
            </a:r>
          </a:p>
          <a:p>
            <a:endParaRPr lang="es-CL" altLang="es-CL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39B6D0BC-8D6C-4AD5-902B-2B86EAFE4AAC}"/>
              </a:ext>
            </a:extLst>
          </p:cNvPr>
          <p:cNvSpPr/>
          <p:nvPr/>
        </p:nvSpPr>
        <p:spPr>
          <a:xfrm rot="16200000">
            <a:off x="3403667" y="1132178"/>
            <a:ext cx="561372" cy="659186"/>
          </a:xfrm>
          <a:prstGeom prst="downArrow">
            <a:avLst>
              <a:gd name="adj1" fmla="val 25163"/>
              <a:gd name="adj2" fmla="val 45659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bg1"/>
              </a:solidFill>
            </a:endParaRP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3AA107DE-E5F9-4A23-9D40-0DD4A56015A8}"/>
              </a:ext>
            </a:extLst>
          </p:cNvPr>
          <p:cNvSpPr/>
          <p:nvPr/>
        </p:nvSpPr>
        <p:spPr>
          <a:xfrm rot="16200000">
            <a:off x="3383495" y="2019687"/>
            <a:ext cx="561372" cy="659186"/>
          </a:xfrm>
          <a:prstGeom prst="downArrow">
            <a:avLst>
              <a:gd name="adj1" fmla="val 25163"/>
              <a:gd name="adj2" fmla="val 45659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bg1"/>
              </a:solidFill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3A5552F1-C59C-4BE2-97D6-64EC5D727015}"/>
              </a:ext>
            </a:extLst>
          </p:cNvPr>
          <p:cNvSpPr/>
          <p:nvPr/>
        </p:nvSpPr>
        <p:spPr>
          <a:xfrm rot="16200000">
            <a:off x="3370046" y="2994598"/>
            <a:ext cx="561372" cy="659186"/>
          </a:xfrm>
          <a:prstGeom prst="downArrow">
            <a:avLst>
              <a:gd name="adj1" fmla="val 25163"/>
              <a:gd name="adj2" fmla="val 45659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bg1"/>
              </a:solidFill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A8B882E1-C10B-4662-8D10-D992CCF31B72}"/>
              </a:ext>
            </a:extLst>
          </p:cNvPr>
          <p:cNvSpPr/>
          <p:nvPr/>
        </p:nvSpPr>
        <p:spPr>
          <a:xfrm rot="16200000">
            <a:off x="3349875" y="4023305"/>
            <a:ext cx="561372" cy="659186"/>
          </a:xfrm>
          <a:prstGeom prst="downArrow">
            <a:avLst>
              <a:gd name="adj1" fmla="val 25163"/>
              <a:gd name="adj2" fmla="val 45659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C51C81-1CBE-448F-AD62-3D8CDAEAB887}"/>
              </a:ext>
            </a:extLst>
          </p:cNvPr>
          <p:cNvSpPr txBox="1"/>
          <p:nvPr/>
        </p:nvSpPr>
        <p:spPr>
          <a:xfrm>
            <a:off x="4054496" y="1009652"/>
            <a:ext cx="500944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75"/>
              </a:spcAft>
              <a:buFontTx/>
              <a:buChar char="-"/>
            </a:pPr>
            <a:r>
              <a:rPr lang="es-CL" altLang="es-CL" sz="2100" b="1" dirty="0">
                <a:solidFill>
                  <a:schemeClr val="bg1"/>
                </a:solidFill>
                <a:latin typeface="Arial" panose="020B0604020202020204" pitchFamily="34" charset="0"/>
              </a:rPr>
              <a:t>4 países </a:t>
            </a:r>
            <a:r>
              <a:rPr lang="es-CL" altLang="es-CL" sz="2100" dirty="0">
                <a:solidFill>
                  <a:schemeClr val="bg1"/>
                </a:solidFill>
                <a:latin typeface="Arial" panose="020B0604020202020204" pitchFamily="34" charset="0"/>
              </a:rPr>
              <a:t>en profundidad </a:t>
            </a:r>
            <a:r>
              <a:rPr lang="es-CL" altLang="es-CL" sz="1350" dirty="0">
                <a:solidFill>
                  <a:schemeClr val="bg1"/>
                </a:solidFill>
                <a:latin typeface="Arial" panose="020B0604020202020204" pitchFamily="34" charset="0"/>
              </a:rPr>
              <a:t>(GT, HN, NI, CR)</a:t>
            </a:r>
            <a:endParaRPr lang="es-CL" altLang="es-CL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75"/>
              </a:spcAft>
              <a:buFontTx/>
              <a:buChar char="-"/>
            </a:pPr>
            <a:r>
              <a:rPr lang="es-CL" altLang="es-CL" sz="2100" b="1" dirty="0">
                <a:solidFill>
                  <a:schemeClr val="bg1"/>
                </a:solidFill>
                <a:latin typeface="Arial" panose="020B0604020202020204" pitchFamily="34" charset="0"/>
              </a:rPr>
              <a:t>Programas Alimentación Escolar </a:t>
            </a:r>
            <a:r>
              <a:rPr lang="es-ES" sz="1350" dirty="0">
                <a:solidFill>
                  <a:schemeClr val="bg1"/>
                </a:solidFill>
                <a:latin typeface="Arial" panose="020B0604020202020204" pitchFamily="34" charset="0"/>
              </a:rPr>
              <a:t>(magnitud, intersectorial, permanencia)</a:t>
            </a:r>
          </a:p>
          <a:p>
            <a:pPr marL="342900" indent="-342900">
              <a:spcAft>
                <a:spcPts val="75"/>
              </a:spcAft>
              <a:buFontTx/>
              <a:buChar char="-"/>
            </a:pPr>
            <a:endParaRPr lang="es-CL" altLang="es-CL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75"/>
              </a:spcAft>
              <a:buFontTx/>
              <a:buChar char="-"/>
            </a:pPr>
            <a:r>
              <a:rPr lang="es-CL" altLang="es-CL" sz="2100" dirty="0">
                <a:solidFill>
                  <a:schemeClr val="bg1"/>
                </a:solidFill>
                <a:latin typeface="Arial" panose="020B0604020202020204" pitchFamily="34" charset="0"/>
              </a:rPr>
              <a:t>Evaluaciones cuantitativas robustas </a:t>
            </a:r>
            <a:r>
              <a:rPr lang="es-CL" altLang="es-CL" sz="1500" dirty="0">
                <a:solidFill>
                  <a:schemeClr val="bg1"/>
                </a:solidFill>
                <a:latin typeface="Arial" panose="020B0604020202020204" pitchFamily="34" charset="0"/>
              </a:rPr>
              <a:t>(inclusión, verde)</a:t>
            </a:r>
          </a:p>
          <a:p>
            <a:pPr marL="342900" indent="-342900">
              <a:spcAft>
                <a:spcPts val="75"/>
              </a:spcAft>
              <a:buFontTx/>
              <a:buChar char="-"/>
            </a:pPr>
            <a:endParaRPr lang="es-CL" altLang="es-CL" sz="27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75"/>
              </a:spcAft>
              <a:buFontTx/>
              <a:buChar char="-"/>
            </a:pPr>
            <a:r>
              <a:rPr lang="es-CL" sz="2100" dirty="0">
                <a:solidFill>
                  <a:schemeClr val="bg1"/>
                </a:solidFill>
                <a:latin typeface="Arial" panose="020B0604020202020204" pitchFamily="34" charset="0"/>
              </a:rPr>
              <a:t>Análisis comparado de casos diversos</a:t>
            </a:r>
          </a:p>
          <a:p>
            <a:pPr marL="342900" indent="-342900">
              <a:spcAft>
                <a:spcPts val="75"/>
              </a:spcAft>
              <a:buFontTx/>
              <a:buChar char="-"/>
            </a:pPr>
            <a:endParaRPr lang="es-CL" altLang="es-C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75"/>
              </a:spcAft>
              <a:buFontTx/>
              <a:buChar char="-"/>
            </a:pPr>
            <a:r>
              <a:rPr lang="es-CL" altLang="es-CL" sz="2100" dirty="0">
                <a:solidFill>
                  <a:schemeClr val="bg1"/>
                </a:solidFill>
                <a:latin typeface="Arial" panose="020B0604020202020204" pitchFamily="34" charset="0"/>
              </a:rPr>
              <a:t>Propuestas transversales (8 países) y específicas (4 países)</a:t>
            </a:r>
          </a:p>
          <a:p>
            <a:pPr>
              <a:spcAft>
                <a:spcPts val="75"/>
              </a:spcAft>
            </a:pPr>
            <a:endParaRPr lang="es-CL" altLang="es-CL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s-CL" altLang="es-CL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AD7DFCE-F19C-421A-A177-9196D23ABB21}"/>
              </a:ext>
            </a:extLst>
          </p:cNvPr>
          <p:cNvCxnSpPr/>
          <p:nvPr/>
        </p:nvCxnSpPr>
        <p:spPr>
          <a:xfrm>
            <a:off x="208430" y="2034975"/>
            <a:ext cx="8754035" cy="0"/>
          </a:xfrm>
          <a:prstGeom prst="line">
            <a:avLst/>
          </a:prstGeom>
          <a:ln w="38100">
            <a:solidFill>
              <a:schemeClr val="bg2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BAEE027-7533-4F64-8591-C5CB6DA0F3B4}"/>
              </a:ext>
            </a:extLst>
          </p:cNvPr>
          <p:cNvCxnSpPr/>
          <p:nvPr/>
        </p:nvCxnSpPr>
        <p:spPr>
          <a:xfrm>
            <a:off x="235324" y="2909034"/>
            <a:ext cx="8754035" cy="0"/>
          </a:xfrm>
          <a:prstGeom prst="line">
            <a:avLst/>
          </a:prstGeom>
          <a:ln w="38100">
            <a:solidFill>
              <a:schemeClr val="bg2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5BBD5F6-2925-4B2D-BC62-CB7A1AD88383}"/>
              </a:ext>
            </a:extLst>
          </p:cNvPr>
          <p:cNvCxnSpPr/>
          <p:nvPr/>
        </p:nvCxnSpPr>
        <p:spPr>
          <a:xfrm>
            <a:off x="194983" y="3843605"/>
            <a:ext cx="8754035" cy="0"/>
          </a:xfrm>
          <a:prstGeom prst="line">
            <a:avLst/>
          </a:prstGeom>
          <a:ln w="38100">
            <a:solidFill>
              <a:schemeClr val="bg2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1BB1198-A82D-4F9A-8109-2460C5256E85}"/>
              </a:ext>
            </a:extLst>
          </p:cNvPr>
          <p:cNvCxnSpPr/>
          <p:nvPr/>
        </p:nvCxnSpPr>
        <p:spPr>
          <a:xfrm>
            <a:off x="172330" y="5141246"/>
            <a:ext cx="8754035" cy="0"/>
          </a:xfrm>
          <a:prstGeom prst="line">
            <a:avLst/>
          </a:prstGeom>
          <a:ln w="38100">
            <a:solidFill>
              <a:schemeClr val="bg2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CuadroTexto 2">
            <a:extLst>
              <a:ext uri="{FF2B5EF4-FFF2-40B4-BE49-F238E27FC236}">
                <a16:creationId xmlns:a16="http://schemas.microsoft.com/office/drawing/2014/main" id="{2674D78D-AE7D-B3BD-05F0-2F5223849C34}"/>
              </a:ext>
            </a:extLst>
          </p:cNvPr>
          <p:cNvSpPr txBox="1"/>
          <p:nvPr/>
        </p:nvSpPr>
        <p:spPr>
          <a:xfrm>
            <a:off x="236412" y="181735"/>
            <a:ext cx="8214860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4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Método: focalización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FA351A-94AC-8E5C-1A15-E9AB054C03B0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1147091-C0E8-42BC-ADBA-B1C2BBF5C9D0}"/>
              </a:ext>
            </a:extLst>
          </p:cNvPr>
          <p:cNvSpPr/>
          <p:nvPr/>
        </p:nvSpPr>
        <p:spPr>
          <a:xfrm>
            <a:off x="641102" y="840247"/>
            <a:ext cx="3454577" cy="13898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B9A6CA7A-BC61-4DAF-9D56-65C27DD50B1E}"/>
              </a:ext>
            </a:extLst>
          </p:cNvPr>
          <p:cNvSpPr/>
          <p:nvPr/>
        </p:nvSpPr>
        <p:spPr>
          <a:xfrm>
            <a:off x="5871941" y="3413370"/>
            <a:ext cx="750089" cy="363071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0D1A8507-AEBD-4BE6-8E54-79ACE425D990}"/>
              </a:ext>
            </a:extLst>
          </p:cNvPr>
          <p:cNvSpPr/>
          <p:nvPr/>
        </p:nvSpPr>
        <p:spPr>
          <a:xfrm>
            <a:off x="2618554" y="3413370"/>
            <a:ext cx="720000" cy="363071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F09A9B0-5669-4DBE-82C6-157E67960489}"/>
              </a:ext>
            </a:extLst>
          </p:cNvPr>
          <p:cNvSpPr/>
          <p:nvPr/>
        </p:nvSpPr>
        <p:spPr>
          <a:xfrm>
            <a:off x="5250426" y="2820482"/>
            <a:ext cx="1949325" cy="66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2%</a:t>
            </a:r>
            <a:endParaRPr lang="es-CL" sz="32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DBCB15F-FE08-4E1D-8A80-C9A27C77ECA1}"/>
              </a:ext>
            </a:extLst>
          </p:cNvPr>
          <p:cNvSpPr/>
          <p:nvPr/>
        </p:nvSpPr>
        <p:spPr>
          <a:xfrm>
            <a:off x="2856958" y="1033196"/>
            <a:ext cx="1033439" cy="10545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s-ES_tradnl" sz="975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</a:p>
          <a:p>
            <a:pPr algn="ctr">
              <a:lnSpc>
                <a:spcPct val="107000"/>
              </a:lnSpc>
            </a:pPr>
            <a:r>
              <a:rPr lang="es-ES_tradnl" sz="975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MUNDIAL</a:t>
            </a:r>
            <a:endParaRPr lang="es-CL" sz="975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1ED479-DC83-4694-A845-71743A020D19}"/>
              </a:ext>
            </a:extLst>
          </p:cNvPr>
          <p:cNvSpPr/>
          <p:nvPr/>
        </p:nvSpPr>
        <p:spPr>
          <a:xfrm>
            <a:off x="2465864" y="2913380"/>
            <a:ext cx="1029646" cy="48176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77%</a:t>
            </a:r>
            <a:endParaRPr lang="es-CL" sz="32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AB8219C-6998-496B-AF62-205D7FB64BC9}"/>
              </a:ext>
            </a:extLst>
          </p:cNvPr>
          <p:cNvGrpSpPr/>
          <p:nvPr/>
        </p:nvGrpSpPr>
        <p:grpSpPr>
          <a:xfrm>
            <a:off x="65368" y="2452656"/>
            <a:ext cx="5756333" cy="2497399"/>
            <a:chOff x="-4139883" y="4043327"/>
            <a:chExt cx="7675110" cy="3329865"/>
          </a:xfrm>
          <a:noFill/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F04E81DA-1EFA-4FCF-8AD0-B77F807E412E}"/>
                </a:ext>
              </a:extLst>
            </p:cNvPr>
            <p:cNvSpPr/>
            <p:nvPr/>
          </p:nvSpPr>
          <p:spPr>
            <a:xfrm>
              <a:off x="238553" y="4061257"/>
              <a:ext cx="3296674" cy="3209363"/>
            </a:xfrm>
            <a:prstGeom prst="ellipse">
              <a:avLst/>
            </a:prstGeom>
            <a:grpFill/>
            <a:ln w="571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s-ES" sz="1575" b="1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COMPRAS PUBLICAS DE ALIMENTOS</a:t>
              </a:r>
              <a:endParaRPr lang="es-CL" sz="1575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07EE5158-74BD-4906-B1D3-5641072F339F}"/>
                </a:ext>
              </a:extLst>
            </p:cNvPr>
            <p:cNvSpPr/>
            <p:nvPr/>
          </p:nvSpPr>
          <p:spPr>
            <a:xfrm>
              <a:off x="-4139883" y="4043327"/>
              <a:ext cx="3387284" cy="3329865"/>
            </a:xfrm>
            <a:prstGeom prst="ellipse">
              <a:avLst/>
            </a:prstGeom>
            <a:grpFill/>
            <a:ln w="571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7000" tIns="27000" rIns="27000" bIns="27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s-ES" sz="1575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s-ES" sz="1575">
                  <a:solidFill>
                    <a:schemeClr val="tx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PROGRAMAS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s-ES" sz="1575">
                  <a:solidFill>
                    <a:schemeClr val="tx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ALIMENTACION ESCOLAR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s-CL" sz="157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109D9E1-F073-47CF-B970-CFCFC7679495}"/>
              </a:ext>
            </a:extLst>
          </p:cNvPr>
          <p:cNvSpPr/>
          <p:nvPr/>
        </p:nvSpPr>
        <p:spPr>
          <a:xfrm>
            <a:off x="1720547" y="1109232"/>
            <a:ext cx="1308869" cy="42310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15 a 20%</a:t>
            </a:r>
            <a:endParaRPr lang="es-CL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D47DAA5-A39F-4660-9C6A-BCDFA2C649B4}"/>
              </a:ext>
            </a:extLst>
          </p:cNvPr>
          <p:cNvSpPr/>
          <p:nvPr/>
        </p:nvSpPr>
        <p:spPr>
          <a:xfrm>
            <a:off x="6622678" y="2417104"/>
            <a:ext cx="2422422" cy="2423831"/>
          </a:xfrm>
          <a:prstGeom prst="ellipse">
            <a:avLst/>
          </a:prstGeom>
          <a:noFill/>
          <a:ln w="571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_tradnl" sz="2175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PIB AGRICOLA</a:t>
            </a:r>
            <a:endParaRPr lang="es-CL" sz="2175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55C65246-532F-4F13-82AE-64ECB1916FC8}"/>
              </a:ext>
            </a:extLst>
          </p:cNvPr>
          <p:cNvSpPr/>
          <p:nvPr/>
        </p:nvSpPr>
        <p:spPr>
          <a:xfrm>
            <a:off x="1807058" y="1440421"/>
            <a:ext cx="1033439" cy="318864"/>
          </a:xfrm>
          <a:prstGeom prst="rightArrow">
            <a:avLst/>
          </a:prstGeom>
          <a:solidFill>
            <a:srgbClr val="0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90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606D880-E6AF-4D4B-A1DF-3115C158C9FB}"/>
              </a:ext>
            </a:extLst>
          </p:cNvPr>
          <p:cNvSpPr/>
          <p:nvPr/>
        </p:nvSpPr>
        <p:spPr>
          <a:xfrm>
            <a:off x="806106" y="1006300"/>
            <a:ext cx="1103360" cy="10695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s-ES" sz="825" b="1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COMPRAS PUBLICAS</a:t>
            </a:r>
          </a:p>
          <a:p>
            <a:pPr algn="ctr">
              <a:lnSpc>
                <a:spcPct val="107000"/>
              </a:lnSpc>
            </a:pPr>
            <a:r>
              <a:rPr lang="es-ES" sz="825" b="1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MUNDIALES</a:t>
            </a:r>
            <a:endParaRPr lang="es-CL" sz="825" b="1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2">
            <a:extLst>
              <a:ext uri="{FF2B5EF4-FFF2-40B4-BE49-F238E27FC236}">
                <a16:creationId xmlns:a16="http://schemas.microsoft.com/office/drawing/2014/main" id="{74B2C8E5-CEEA-2BA4-7C8E-5E0D112750EA}"/>
              </a:ext>
            </a:extLst>
          </p:cNvPr>
          <p:cNvSpPr txBox="1"/>
          <p:nvPr/>
        </p:nvSpPr>
        <p:spPr>
          <a:xfrm>
            <a:off x="236412" y="181735"/>
            <a:ext cx="8214860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4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Diagnóstico / Contexto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8D77AD-ED10-9FE9-CC64-3544C5747410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98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una 1">
            <a:extLst>
              <a:ext uri="{FF2B5EF4-FFF2-40B4-BE49-F238E27FC236}">
                <a16:creationId xmlns:a16="http://schemas.microsoft.com/office/drawing/2014/main" id="{4054397C-4AA6-4FD1-9257-B60F4CBB3649}"/>
              </a:ext>
            </a:extLst>
          </p:cNvPr>
          <p:cNvSpPr/>
          <p:nvPr/>
        </p:nvSpPr>
        <p:spPr>
          <a:xfrm rot="17027908">
            <a:off x="3574539" y="3394438"/>
            <a:ext cx="213547" cy="2022970"/>
          </a:xfrm>
          <a:prstGeom prst="mo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3" name="Luna 2">
            <a:extLst>
              <a:ext uri="{FF2B5EF4-FFF2-40B4-BE49-F238E27FC236}">
                <a16:creationId xmlns:a16="http://schemas.microsoft.com/office/drawing/2014/main" id="{E6BDD3DE-B4FF-4107-AA84-E46C2935F1B7}"/>
              </a:ext>
            </a:extLst>
          </p:cNvPr>
          <p:cNvSpPr/>
          <p:nvPr/>
        </p:nvSpPr>
        <p:spPr>
          <a:xfrm rot="5400000">
            <a:off x="3529903" y="2474241"/>
            <a:ext cx="216207" cy="542419"/>
          </a:xfrm>
          <a:prstGeom prst="mo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4" name="Luna 3">
            <a:extLst>
              <a:ext uri="{FF2B5EF4-FFF2-40B4-BE49-F238E27FC236}">
                <a16:creationId xmlns:a16="http://schemas.microsoft.com/office/drawing/2014/main" id="{58AF6837-F64D-41A7-A2E2-5F377C3A46AE}"/>
              </a:ext>
            </a:extLst>
          </p:cNvPr>
          <p:cNvSpPr/>
          <p:nvPr/>
        </p:nvSpPr>
        <p:spPr>
          <a:xfrm rot="4585996">
            <a:off x="3067509" y="781225"/>
            <a:ext cx="216207" cy="1831529"/>
          </a:xfrm>
          <a:prstGeom prst="mo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457BF98-909D-4BA9-AC7F-254D16942CAD}"/>
              </a:ext>
            </a:extLst>
          </p:cNvPr>
          <p:cNvSpPr/>
          <p:nvPr/>
        </p:nvSpPr>
        <p:spPr>
          <a:xfrm>
            <a:off x="3348080" y="1082517"/>
            <a:ext cx="3032624" cy="10064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pequeño</a:t>
            </a:r>
            <a:r>
              <a:rPr lang="es-ES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Belice</a:t>
            </a:r>
          </a:p>
          <a:p>
            <a:pPr marL="0" lvl="2">
              <a:lnSpc>
                <a:spcPct val="107000"/>
              </a:lnSpc>
            </a:pPr>
            <a:r>
              <a:rPr lang="es-ES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USD 450 mil / 1.000 escolares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A634E5B-9439-46DE-A16D-184770E3A5ED}"/>
              </a:ext>
            </a:extLst>
          </p:cNvPr>
          <p:cNvSpPr/>
          <p:nvPr/>
        </p:nvSpPr>
        <p:spPr>
          <a:xfrm>
            <a:off x="3909217" y="2508001"/>
            <a:ext cx="1781377" cy="100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PROMEDIO:</a:t>
            </a:r>
          </a:p>
          <a:p>
            <a:pPr marL="0" lvl="1">
              <a:lnSpc>
                <a:spcPct val="107000"/>
              </a:lnSpc>
              <a:spcAft>
                <a:spcPts val="600"/>
              </a:spcAft>
            </a:pPr>
            <a:r>
              <a:rPr lang="es-ES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USD 116 millones</a:t>
            </a:r>
            <a:endParaRPr lang="es-CL" sz="24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FD0AF3A-1964-48D5-B6F8-9DD4A25E0C03}"/>
              </a:ext>
            </a:extLst>
          </p:cNvPr>
          <p:cNvSpPr/>
          <p:nvPr/>
        </p:nvSpPr>
        <p:spPr>
          <a:xfrm>
            <a:off x="3638005" y="3950507"/>
            <a:ext cx="4212000" cy="100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grande</a:t>
            </a:r>
            <a:r>
              <a:rPr lang="es-ES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Guatemala</a:t>
            </a:r>
          </a:p>
          <a:p>
            <a:pPr marL="0" lvl="2">
              <a:lnSpc>
                <a:spcPct val="107000"/>
              </a:lnSpc>
            </a:pPr>
            <a:r>
              <a:rPr lang="es-ES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USD 405,5 millones / 3,1 millones escolares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AF77B14-47DD-429D-BFF2-6C600621FF6D}"/>
              </a:ext>
            </a:extLst>
          </p:cNvPr>
          <p:cNvSpPr/>
          <p:nvPr/>
        </p:nvSpPr>
        <p:spPr>
          <a:xfrm>
            <a:off x="101535" y="1637883"/>
            <a:ext cx="3351873" cy="3362633"/>
          </a:xfrm>
          <a:prstGeom prst="ellipse">
            <a:avLst/>
          </a:prstGeom>
          <a:noFill/>
          <a:ln w="571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" sz="1600" b="1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programas de alimentación escolar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" sz="1600" b="1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" sz="1600" b="1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anual total: USD 815–926 millones / 7,4 millones escolares</a:t>
            </a:r>
            <a:endParaRPr lang="es-CL" sz="1600" b="1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1FAE6081-3058-F868-F39A-9BCD03119489}"/>
              </a:ext>
            </a:extLst>
          </p:cNvPr>
          <p:cNvSpPr txBox="1"/>
          <p:nvPr/>
        </p:nvSpPr>
        <p:spPr>
          <a:xfrm>
            <a:off x="236411" y="181735"/>
            <a:ext cx="8696573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4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Diagnóstico / Heterogeneidad en los países del SICA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B3201B-C4CF-9218-B1FF-7BA3FAEB6659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4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una 10">
            <a:extLst>
              <a:ext uri="{FF2B5EF4-FFF2-40B4-BE49-F238E27FC236}">
                <a16:creationId xmlns:a16="http://schemas.microsoft.com/office/drawing/2014/main" id="{A3F3E0FF-0A8C-4029-BCAC-5008E055E137}"/>
              </a:ext>
            </a:extLst>
          </p:cNvPr>
          <p:cNvSpPr/>
          <p:nvPr/>
        </p:nvSpPr>
        <p:spPr>
          <a:xfrm rot="16400538">
            <a:off x="2633618" y="3830871"/>
            <a:ext cx="216207" cy="542419"/>
          </a:xfrm>
          <a:prstGeom prst="mo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2" name="Luna 11">
            <a:extLst>
              <a:ext uri="{FF2B5EF4-FFF2-40B4-BE49-F238E27FC236}">
                <a16:creationId xmlns:a16="http://schemas.microsoft.com/office/drawing/2014/main" id="{CDCCE119-7CF5-40E9-8F5F-58B187B1A757}"/>
              </a:ext>
            </a:extLst>
          </p:cNvPr>
          <p:cNvSpPr/>
          <p:nvPr/>
        </p:nvSpPr>
        <p:spPr>
          <a:xfrm rot="3520754">
            <a:off x="2903432" y="2761465"/>
            <a:ext cx="216207" cy="542419"/>
          </a:xfrm>
          <a:prstGeom prst="mo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3" name="Luna 12">
            <a:extLst>
              <a:ext uri="{FF2B5EF4-FFF2-40B4-BE49-F238E27FC236}">
                <a16:creationId xmlns:a16="http://schemas.microsoft.com/office/drawing/2014/main" id="{B81C4DC6-11DB-40A1-93C8-76AAF73F4F96}"/>
              </a:ext>
            </a:extLst>
          </p:cNvPr>
          <p:cNvSpPr/>
          <p:nvPr/>
        </p:nvSpPr>
        <p:spPr>
          <a:xfrm rot="3520754">
            <a:off x="2540750" y="1778963"/>
            <a:ext cx="216207" cy="542419"/>
          </a:xfrm>
          <a:prstGeom prst="mo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DB04F1-3A45-4846-A325-6864500A109A}"/>
              </a:ext>
            </a:extLst>
          </p:cNvPr>
          <p:cNvSpPr/>
          <p:nvPr/>
        </p:nvSpPr>
        <p:spPr>
          <a:xfrm>
            <a:off x="2769473" y="1709810"/>
            <a:ext cx="1944000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descentralizados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D6E730A-A49E-455C-977A-3102D42F3625}"/>
              </a:ext>
            </a:extLst>
          </p:cNvPr>
          <p:cNvSpPr/>
          <p:nvPr/>
        </p:nvSpPr>
        <p:spPr>
          <a:xfrm>
            <a:off x="2948969" y="2774562"/>
            <a:ext cx="1944000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centralizados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01DF71A-47CC-478C-B85B-B045D36196B0}"/>
              </a:ext>
            </a:extLst>
          </p:cNvPr>
          <p:cNvSpPr/>
          <p:nvPr/>
        </p:nvSpPr>
        <p:spPr>
          <a:xfrm>
            <a:off x="2706813" y="3890365"/>
            <a:ext cx="1944000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mixtos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F72B4F8-5A67-4764-96CB-8DC105A1A359}"/>
              </a:ext>
            </a:extLst>
          </p:cNvPr>
          <p:cNvSpPr/>
          <p:nvPr/>
        </p:nvSpPr>
        <p:spPr>
          <a:xfrm>
            <a:off x="134469" y="1844535"/>
            <a:ext cx="2665879" cy="2599453"/>
          </a:xfrm>
          <a:prstGeom prst="ellipse">
            <a:avLst/>
          </a:prstGeom>
          <a:noFill/>
          <a:ln w="571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" b="1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Programas de Alimentación Escolar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B415889-ED5B-4DAD-84FB-B5D64CFCED29}"/>
              </a:ext>
            </a:extLst>
          </p:cNvPr>
          <p:cNvSpPr/>
          <p:nvPr/>
        </p:nvSpPr>
        <p:spPr>
          <a:xfrm>
            <a:off x="5408330" y="1710768"/>
            <a:ext cx="1692000" cy="540000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 inclusivos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3C1321D-2A38-43C1-9FE3-AE2ECB7906F3}"/>
              </a:ext>
            </a:extLst>
          </p:cNvPr>
          <p:cNvSpPr/>
          <p:nvPr/>
        </p:nvSpPr>
        <p:spPr>
          <a:xfrm>
            <a:off x="5408330" y="3630087"/>
            <a:ext cx="1692000" cy="540000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 no- inclusivos</a:t>
            </a:r>
          </a:p>
        </p:txBody>
      </p:sp>
      <p:sp>
        <p:nvSpPr>
          <p:cNvPr id="20" name="Luna 19">
            <a:extLst>
              <a:ext uri="{FF2B5EF4-FFF2-40B4-BE49-F238E27FC236}">
                <a16:creationId xmlns:a16="http://schemas.microsoft.com/office/drawing/2014/main" id="{C06D9E73-31A4-4103-B397-395A2DC673E9}"/>
              </a:ext>
            </a:extLst>
          </p:cNvPr>
          <p:cNvSpPr/>
          <p:nvPr/>
        </p:nvSpPr>
        <p:spPr>
          <a:xfrm rot="5400000">
            <a:off x="3810756" y="-959932"/>
            <a:ext cx="905403" cy="4716859"/>
          </a:xfrm>
          <a:prstGeom prst="moon">
            <a:avLst>
              <a:gd name="adj" fmla="val 82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21" name="Luna 20">
            <a:extLst>
              <a:ext uri="{FF2B5EF4-FFF2-40B4-BE49-F238E27FC236}">
                <a16:creationId xmlns:a16="http://schemas.microsoft.com/office/drawing/2014/main" id="{72A3CBA5-A023-4779-9169-21DE64D5B9D0}"/>
              </a:ext>
            </a:extLst>
          </p:cNvPr>
          <p:cNvSpPr/>
          <p:nvPr/>
        </p:nvSpPr>
        <p:spPr>
          <a:xfrm rot="16200000">
            <a:off x="3854206" y="2287151"/>
            <a:ext cx="909629" cy="4641169"/>
          </a:xfrm>
          <a:prstGeom prst="moon">
            <a:avLst>
              <a:gd name="adj" fmla="val 82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DC22684-A857-4596-9513-6FA1F37B631D}"/>
              </a:ext>
            </a:extLst>
          </p:cNvPr>
          <p:cNvSpPr/>
          <p:nvPr/>
        </p:nvSpPr>
        <p:spPr>
          <a:xfrm>
            <a:off x="6883277" y="2673351"/>
            <a:ext cx="1944000" cy="54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Ningunos ‘verdes’</a:t>
            </a:r>
            <a:endParaRPr lang="es-CL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99BBD1D-50F7-4C05-BDBB-26A8BC4B3287}"/>
              </a:ext>
            </a:extLst>
          </p:cNvPr>
          <p:cNvSpPr txBox="1"/>
          <p:nvPr/>
        </p:nvSpPr>
        <p:spPr>
          <a:xfrm>
            <a:off x="7495823" y="851199"/>
            <a:ext cx="1560199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(Otros programas</a:t>
            </a:r>
          </a:p>
          <a:p>
            <a:pPr algn="ctr"/>
            <a:r>
              <a:rPr lang="es-CL" b="1" dirty="0">
                <a:solidFill>
                  <a:schemeClr val="bg1"/>
                </a:solidFill>
              </a:rPr>
              <a:t>de alimentos)</a:t>
            </a: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0EA03FEE-9075-501A-892C-F90B0783DE69}"/>
              </a:ext>
            </a:extLst>
          </p:cNvPr>
          <p:cNvSpPr txBox="1"/>
          <p:nvPr/>
        </p:nvSpPr>
        <p:spPr>
          <a:xfrm>
            <a:off x="236411" y="181735"/>
            <a:ext cx="8696573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4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Diagnóstico / Heterogeneidad en los países del SICA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B9DF7C-B08E-388C-6268-2A3FD19919F8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6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una 2">
            <a:extLst>
              <a:ext uri="{FF2B5EF4-FFF2-40B4-BE49-F238E27FC236}">
                <a16:creationId xmlns:a16="http://schemas.microsoft.com/office/drawing/2014/main" id="{3F3B68AC-DC5A-4953-AE92-AB6D098BD294}"/>
              </a:ext>
            </a:extLst>
          </p:cNvPr>
          <p:cNvSpPr/>
          <p:nvPr/>
        </p:nvSpPr>
        <p:spPr>
          <a:xfrm rot="7618770">
            <a:off x="7919383" y="2105600"/>
            <a:ext cx="216207" cy="1269023"/>
          </a:xfrm>
          <a:prstGeom prst="mo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04889321-1A0F-4DE0-8FDF-EF3E77690C56}"/>
              </a:ext>
            </a:extLst>
          </p:cNvPr>
          <p:cNvSpPr/>
          <p:nvPr/>
        </p:nvSpPr>
        <p:spPr>
          <a:xfrm>
            <a:off x="2878667" y="1697217"/>
            <a:ext cx="1153831" cy="432000"/>
          </a:xfrm>
          <a:prstGeom prst="homePlat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chemeClr val="bg1"/>
                </a:solidFill>
                <a:latin typeface="Arial Black" panose="020B0A04020102020204" pitchFamily="34" charset="0"/>
              </a:rPr>
              <a:t>PERO</a:t>
            </a:r>
            <a:endParaRPr lang="es-CL" sz="135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Luna 4">
            <a:extLst>
              <a:ext uri="{FF2B5EF4-FFF2-40B4-BE49-F238E27FC236}">
                <a16:creationId xmlns:a16="http://schemas.microsoft.com/office/drawing/2014/main" id="{A884637D-7E19-47E2-980D-55ED024A75B0}"/>
              </a:ext>
            </a:extLst>
          </p:cNvPr>
          <p:cNvSpPr/>
          <p:nvPr/>
        </p:nvSpPr>
        <p:spPr>
          <a:xfrm rot="3341982">
            <a:off x="4249939" y="2098207"/>
            <a:ext cx="216207" cy="1315685"/>
          </a:xfrm>
          <a:prstGeom prst="moon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sp>
        <p:nvSpPr>
          <p:cNvPr id="6" name="Luna 5">
            <a:extLst>
              <a:ext uri="{FF2B5EF4-FFF2-40B4-BE49-F238E27FC236}">
                <a16:creationId xmlns:a16="http://schemas.microsoft.com/office/drawing/2014/main" id="{4A9746EE-3874-46F1-875E-45531B8755C4}"/>
              </a:ext>
            </a:extLst>
          </p:cNvPr>
          <p:cNvSpPr/>
          <p:nvPr/>
        </p:nvSpPr>
        <p:spPr>
          <a:xfrm rot="3520754">
            <a:off x="2168213" y="1451583"/>
            <a:ext cx="216207" cy="542419"/>
          </a:xfrm>
          <a:prstGeom prst="mo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05CA071-4EA9-4FD6-A5E0-ADA207755F10}"/>
              </a:ext>
            </a:extLst>
          </p:cNvPr>
          <p:cNvSpPr/>
          <p:nvPr/>
        </p:nvSpPr>
        <p:spPr>
          <a:xfrm>
            <a:off x="5479676" y="3088120"/>
            <a:ext cx="3623181" cy="144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Verdes: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 mediciones de disminución de las emisiones de GEI (Europa). 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Superficie ecológica (Suecia)</a:t>
            </a:r>
            <a:endParaRPr lang="es-CL" sz="24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B16D4B5-9331-4DFF-A309-775576A1DFE8}"/>
              </a:ext>
            </a:extLst>
          </p:cNvPr>
          <p:cNvSpPr/>
          <p:nvPr/>
        </p:nvSpPr>
        <p:spPr>
          <a:xfrm>
            <a:off x="1230825" y="3088120"/>
            <a:ext cx="3745388" cy="144000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Inclusivas: 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recientes iniciativas de estimación de impacto sobre empleo e ingresos (ALC)</a:t>
            </a:r>
            <a:endParaRPr lang="es-CL" sz="24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84DA099-5310-44A6-8A89-52E3E509BE1B}"/>
              </a:ext>
            </a:extLst>
          </p:cNvPr>
          <p:cNvSpPr/>
          <p:nvPr/>
        </p:nvSpPr>
        <p:spPr>
          <a:xfrm>
            <a:off x="4032498" y="1106086"/>
            <a:ext cx="4566896" cy="14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87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b="1" kern="100" dirty="0">
                <a:solidFill>
                  <a:srgbClr val="000000"/>
                </a:solidFill>
                <a:latin typeface="Arial Narrow" panose="020B0606020202030204" pitchFamily="34" charset="0"/>
                <a:ea typeface="Aptos"/>
              </a:rPr>
              <a:t>Escasa evidencia </a:t>
            </a:r>
            <a:r>
              <a:rPr lang="es-CL" kern="100" dirty="0">
                <a:solidFill>
                  <a:srgbClr val="000000"/>
                </a:solidFill>
                <a:latin typeface="Arial Narrow" panose="020B0606020202030204" pitchFamily="34" charset="0"/>
                <a:ea typeface="Aptos"/>
              </a:rPr>
              <a:t>documentada del impacto de las compras públicas de alimentos </a:t>
            </a:r>
            <a:r>
              <a:rPr lang="es-CL" b="1" kern="100" dirty="0">
                <a:solidFill>
                  <a:srgbClr val="000000"/>
                </a:solidFill>
                <a:latin typeface="Arial Narrow" panose="020B0606020202030204" pitchFamily="34" charset="0"/>
                <a:ea typeface="Aptos"/>
              </a:rPr>
              <a:t>en las cadenas agroalimentarias</a:t>
            </a:r>
            <a:endParaRPr lang="es-CL" sz="2100" b="1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E92AB4C-4FF4-40B6-AD58-DD0CEF636FD3}"/>
              </a:ext>
            </a:extLst>
          </p:cNvPr>
          <p:cNvSpPr/>
          <p:nvPr/>
        </p:nvSpPr>
        <p:spPr>
          <a:xfrm>
            <a:off x="181496" y="1106086"/>
            <a:ext cx="2810156" cy="14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87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kern="100" dirty="0">
              <a:solidFill>
                <a:srgbClr val="000000"/>
              </a:solidFill>
              <a:latin typeface="Arial Narrow" panose="020B0606020202030204" pitchFamily="34" charset="0"/>
              <a:ea typeface="Aptos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b="1" kern="100" dirty="0">
                <a:solidFill>
                  <a:srgbClr val="000000"/>
                </a:solidFill>
                <a:latin typeface="Arial Narrow" panose="020B0606020202030204" pitchFamily="34" charset="0"/>
                <a:ea typeface="Aptos"/>
              </a:rPr>
              <a:t>Abundantes sistematizaciones</a:t>
            </a:r>
            <a:r>
              <a:rPr lang="es-CL" kern="100" dirty="0">
                <a:solidFill>
                  <a:srgbClr val="000000"/>
                </a:solidFill>
                <a:latin typeface="Arial Narrow" panose="020B0606020202030204" pitchFamily="34" charset="0"/>
                <a:ea typeface="Aptos"/>
              </a:rPr>
              <a:t> de programas públicos de alimentación</a:t>
            </a:r>
            <a:endParaRPr lang="es-CL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165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2">
            <a:extLst>
              <a:ext uri="{FF2B5EF4-FFF2-40B4-BE49-F238E27FC236}">
                <a16:creationId xmlns:a16="http://schemas.microsoft.com/office/drawing/2014/main" id="{974C2283-6332-5E20-D667-1BD7805A52F9}"/>
              </a:ext>
            </a:extLst>
          </p:cNvPr>
          <p:cNvSpPr txBox="1"/>
          <p:nvPr/>
        </p:nvSpPr>
        <p:spPr>
          <a:xfrm>
            <a:off x="236411" y="181735"/>
            <a:ext cx="8696573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4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Evidencia de efectividad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F0C6C4-6C26-EE0F-27B6-68A7D1A69745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3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F676-F460-853B-4B08-65A48243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48DA943-0F66-44B6-8A22-E002DCA6E3CC}"/>
              </a:ext>
            </a:extLst>
          </p:cNvPr>
          <p:cNvSpPr/>
          <p:nvPr/>
        </p:nvSpPr>
        <p:spPr>
          <a:xfrm>
            <a:off x="1479177" y="884431"/>
            <a:ext cx="6259606" cy="66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0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A1370CB-2ACA-4DF7-B749-1A97A4EDB717}"/>
              </a:ext>
            </a:extLst>
          </p:cNvPr>
          <p:cNvSpPr/>
          <p:nvPr/>
        </p:nvSpPr>
        <p:spPr>
          <a:xfrm>
            <a:off x="4665133" y="1376258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ACCIÓN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sistemas de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de conocimiento: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estudios, sistematización, monitoreo, </a:t>
            </a: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intercambios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428F4768-FA53-47E6-B690-1DE85AAB0F0C}"/>
              </a:ext>
            </a:extLst>
          </p:cNvPr>
          <p:cNvSpPr/>
          <p:nvPr/>
        </p:nvSpPr>
        <p:spPr>
          <a:xfrm>
            <a:off x="3314701" y="976034"/>
            <a:ext cx="2971799" cy="575959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373A1EB-F02F-417D-8272-F691B3E9655C}"/>
              </a:ext>
            </a:extLst>
          </p:cNvPr>
          <p:cNvSpPr/>
          <p:nvPr/>
        </p:nvSpPr>
        <p:spPr>
          <a:xfrm>
            <a:off x="170779" y="1376258"/>
            <a:ext cx="4320000" cy="36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CL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LECCIÓN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Compras públicas de alimentos (CPA)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Posibles catalizadores </a:t>
            </a: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de transformación inclusiva y verde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pero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L" sz="20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Falta conocimiento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endParaRPr lang="es-CL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2">
            <a:extLst>
              <a:ext uri="{FF2B5EF4-FFF2-40B4-BE49-F238E27FC236}">
                <a16:creationId xmlns:a16="http://schemas.microsoft.com/office/drawing/2014/main" id="{37961E72-7A1F-3ED1-BB7A-0AB3AB2CAE68}"/>
              </a:ext>
            </a:extLst>
          </p:cNvPr>
          <p:cNvSpPr txBox="1"/>
          <p:nvPr/>
        </p:nvSpPr>
        <p:spPr>
          <a:xfrm>
            <a:off x="270278" y="181735"/>
            <a:ext cx="8907589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s-419" sz="2300" b="1" i="1" dirty="0">
                <a:solidFill>
                  <a:srgbClr val="BBDA82"/>
                </a:solidFill>
                <a:latin typeface="Montserrat" pitchFamily="2" charset="0"/>
                <a:cs typeface="Arial" panose="020B0604020202020204" pitchFamily="34" charset="0"/>
              </a:rPr>
              <a:t>Lecciones aprendidas y recomendaciones de acciones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2CF8F4-020A-80A2-CBEE-0BFBE0F131A2}"/>
              </a:ext>
            </a:extLst>
          </p:cNvPr>
          <p:cNvCxnSpPr/>
          <p:nvPr/>
        </p:nvCxnSpPr>
        <p:spPr>
          <a:xfrm>
            <a:off x="323273" y="701964"/>
            <a:ext cx="8127999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8D02EC1-CC95-4305-B388-FC1BCB0C3049}"/>
              </a:ext>
            </a:extLst>
          </p:cNvPr>
          <p:cNvSpPr/>
          <p:nvPr/>
        </p:nvSpPr>
        <p:spPr>
          <a:xfrm>
            <a:off x="7920000" y="1080000"/>
            <a:ext cx="928254" cy="69209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500" b="1" dirty="0">
                <a:solidFill>
                  <a:schemeClr val="bg1"/>
                </a:solidFill>
              </a:rPr>
              <a:t>1</a:t>
            </a:r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5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ColoresBID2023">
      <a:dk1>
        <a:srgbClr val="3C3B3B"/>
      </a:dk1>
      <a:lt1>
        <a:srgbClr val="FFFFFF"/>
      </a:lt1>
      <a:dk2>
        <a:srgbClr val="004E70"/>
      </a:dk2>
      <a:lt2>
        <a:srgbClr val="009ADE"/>
      </a:lt2>
      <a:accent1>
        <a:srgbClr val="004D70"/>
      </a:accent1>
      <a:accent2>
        <a:srgbClr val="0299DE"/>
      </a:accent2>
      <a:accent3>
        <a:srgbClr val="8CBA37"/>
      </a:accent3>
      <a:accent4>
        <a:srgbClr val="308044"/>
      </a:accent4>
      <a:accent5>
        <a:srgbClr val="FED900"/>
      </a:accent5>
      <a:accent6>
        <a:srgbClr val="7F7F7E"/>
      </a:accent6>
      <a:hlink>
        <a:srgbClr val="94B4C3"/>
      </a:hlink>
      <a:folHlink>
        <a:srgbClr val="ACCDB3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WFP-OEV">
      <a:dk1>
        <a:sysClr val="windowText" lastClr="000000"/>
      </a:dk1>
      <a:lt1>
        <a:sysClr val="window" lastClr="FFFFFF"/>
      </a:lt1>
      <a:dk2>
        <a:srgbClr val="0A6EB4"/>
      </a:dk2>
      <a:lt2>
        <a:srgbClr val="9EBFA2"/>
      </a:lt2>
      <a:accent1>
        <a:srgbClr val="1DB8DD"/>
      </a:accent1>
      <a:accent2>
        <a:srgbClr val="3F7E44"/>
      </a:accent2>
      <a:accent3>
        <a:srgbClr val="90D000"/>
      </a:accent3>
      <a:accent4>
        <a:srgbClr val="125E70"/>
      </a:accent4>
      <a:accent5>
        <a:srgbClr val="1B8EA9"/>
      </a:accent5>
      <a:accent6>
        <a:srgbClr val="4B6C00"/>
      </a:accent6>
      <a:hlink>
        <a:srgbClr val="0070C0"/>
      </a:hlink>
      <a:folHlink>
        <a:srgbClr val="954F72"/>
      </a:folHlink>
    </a:clrScheme>
    <a:fontScheme name="WFP OEV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FP_PPT_TEMPLATE_EN_AN" id="{D95E6384-77FF-4F40-BB7D-59808860374A}" vid="{29B481C9-9577-864D-8E78-AB99D91429B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F56BE3320914FA63D4822AFEDC80A" ma:contentTypeVersion="28" ma:contentTypeDescription="Create a new document." ma:contentTypeScope="" ma:versionID="4bd0a6bbb2d175f7efc29cb94d81bf15">
  <xsd:schema xmlns:xsd="http://www.w3.org/2001/XMLSchema" xmlns:xs="http://www.w3.org/2001/XMLSchema" xmlns:p="http://schemas.microsoft.com/office/2006/metadata/properties" xmlns:ns1="http://schemas.microsoft.com/sharepoint/v3" xmlns:ns2="45c88159-1d6d-47fb-9c03-fbd3192fea43" xmlns:ns3="5702495b-5335-4130-8ad6-259d23cc0019" xmlns:ns4="cdc7663a-08f0-4737-9e8c-148ce897a09c" targetNamespace="http://schemas.microsoft.com/office/2006/metadata/properties" ma:root="true" ma:fieldsID="1e87f758d87ca0bf0b7e629172a9f3be" ns1:_="" ns2:_="" ns3:_="" ns4:_="">
    <xsd:import namespace="http://schemas.microsoft.com/sharepoint/v3"/>
    <xsd:import namespace="45c88159-1d6d-47fb-9c03-fbd3192fea43"/>
    <xsd:import namespace="5702495b-5335-4130-8ad6-259d23cc0019"/>
    <xsd:import namespace="cdc7663a-08f0-4737-9e8c-148ce897a09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Order0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c88159-1d6d-47fb-9c03-fbd3192fe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Order0" ma:index="17" nillable="true" ma:displayName="Order" ma:internalName="Order0">
      <xsd:simpleType>
        <xsd:restriction base="dms:Number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e61f9b1-e23d-4f49-b3d7-56b99155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2495b-5335-4130-8ad6-259d23cc001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663a-08f0-4737-9e8c-148ce897a09c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1e245fec-7051-4f6f-830a-fc14fdcb9acd}" ma:internalName="TaxCatchAll" ma:showField="CatchAllData" ma:web="6bcf4d7a-4b03-414a-b525-b6c42f178d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c7663a-08f0-4737-9e8c-148ce897a09c" xsi:nil="true"/>
    <lcf76f155ced4ddcb4097134ff3c332f xmlns="45c88159-1d6d-47fb-9c03-fbd3192fea43">
      <Terms xmlns="http://schemas.microsoft.com/office/infopath/2007/PartnerControls"/>
    </lcf76f155ced4ddcb4097134ff3c332f>
    <MediaLengthInSeconds xmlns="45c88159-1d6d-47fb-9c03-fbd3192fea43" xsi:nil="true"/>
    <SharedWithUsers xmlns="5702495b-5335-4130-8ad6-259d23cc0019">
      <UserInfo>
        <DisplayName/>
        <AccountId xsi:nil="true"/>
        <AccountType/>
      </UserInfo>
    </SharedWithUsers>
    <Order0 xmlns="45c88159-1d6d-47fb-9c03-fbd3192fea43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1002597-9518-4EAA-9062-3F3EE4739EC8}">
  <ds:schemaRefs>
    <ds:schemaRef ds:uri="45c88159-1d6d-47fb-9c03-fbd3192fea43"/>
    <ds:schemaRef ds:uri="5702495b-5335-4130-8ad6-259d23cc0019"/>
    <ds:schemaRef ds:uri="cdc7663a-08f0-4737-9e8c-148ce897a0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6F2E4EC-953B-4DE4-B601-A5549CB07F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CC818D-C848-482A-A8EA-7A56F65F09D1}">
  <ds:schemaRefs>
    <ds:schemaRef ds:uri="http://www.w3.org/XML/1998/namespace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45c88159-1d6d-47fb-9c03-fbd3192fea43"/>
    <ds:schemaRef ds:uri="cdc7663a-08f0-4737-9e8c-148ce897a09c"/>
    <ds:schemaRef ds:uri="5702495b-5335-4130-8ad6-259d23cc001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47653</TotalTime>
  <Words>1018</Words>
  <Application>Microsoft Office PowerPoint</Application>
  <PresentationFormat>Presentación en pantalla (16:9)</PresentationFormat>
  <Paragraphs>215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Calibri Light</vt:lpstr>
      <vt:lpstr>GeosansLight</vt:lpstr>
      <vt:lpstr>HALDEN SOLID</vt:lpstr>
      <vt:lpstr>Montserrat</vt:lpstr>
      <vt:lpstr>Montserrat Medium</vt:lpstr>
      <vt:lpstr>Open Sans</vt:lpstr>
      <vt:lpstr>Tema de Office</vt:lpstr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Mina Namdar</cp:lastModifiedBy>
  <cp:revision>34</cp:revision>
  <dcterms:created xsi:type="dcterms:W3CDTF">2022-11-29T14:43:45Z</dcterms:created>
  <dcterms:modified xsi:type="dcterms:W3CDTF">2025-04-22T21:08:43Z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0x010100F73F56BE3320914FA63D4822AFEDC80A</vt:lpwstr>
  </property>
  <property fmtid="{D5CDD505-2E9C-101B-9397-08002B2CF9AE}" pid="3" name="MediaServiceImageTags">
    <vt:lpwstr/>
  </property>
  <property fmtid="{D5CDD505-2E9C-101B-9397-08002B2CF9AE}" pid="4" name="Order">
    <vt:lpwstr>512100.000000000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